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77" r:id="rId8"/>
    <p:sldId id="263" r:id="rId9"/>
    <p:sldId id="264" r:id="rId10"/>
    <p:sldId id="265" r:id="rId11"/>
    <p:sldId id="266" r:id="rId12"/>
    <p:sldId id="267" r:id="rId13"/>
    <p:sldId id="268" r:id="rId14"/>
    <p:sldId id="269" r:id="rId15"/>
    <p:sldId id="271" r:id="rId16"/>
    <p:sldId id="270" r:id="rId17"/>
    <p:sldId id="272" r:id="rId18"/>
    <p:sldId id="273" r:id="rId19"/>
    <p:sldId id="274" r:id="rId20"/>
    <p:sldId id="276" r:id="rId21"/>
    <p:sldId id="275" r:id="rId22"/>
    <p:sldId id="280" r:id="rId23"/>
    <p:sldId id="282" r:id="rId24"/>
    <p:sldId id="284" r:id="rId25"/>
    <p:sldId id="283" r:id="rId2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0092"/>
    <a:srgbClr val="F8AEAE"/>
    <a:srgbClr val="FF4B4B"/>
    <a:srgbClr val="FF0000"/>
    <a:srgbClr val="FF1919"/>
    <a:srgbClr val="F28A00"/>
    <a:srgbClr val="D67A00"/>
    <a:srgbClr val="0AF0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8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10</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1.5625000000000001E-3"/>
                  <c:y val="0.138281241493526"/>
                </c:manualLayout>
              </c:layout>
              <c:tx>
                <c:rich>
                  <a:bodyPr rot="0" spcFirstLastPara="1" vertOverflow="ellipsis" vert="horz" wrap="square" lIns="38100" tIns="19050" rIns="38100" bIns="19050" anchor="ctr" anchorCtr="0">
                    <a:spAutoFit/>
                  </a:bodyPr>
                  <a:lstStyle/>
                  <a:p>
                    <a:pPr algn="ctr">
                      <a:defRPr lang="en-US" sz="4000" b="0" i="0" u="none" strike="noStrike" kern="1200" baseline="0">
                        <a:solidFill>
                          <a:schemeClr val="tx1">
                            <a:lumMod val="75000"/>
                            <a:lumOff val="25000"/>
                          </a:schemeClr>
                        </a:solidFill>
                        <a:latin typeface="+mn-lt"/>
                        <a:ea typeface="+mn-ea"/>
                        <a:cs typeface="+mn-cs"/>
                      </a:defRPr>
                    </a:pPr>
                    <a:fld id="{9CAAFD4A-61DF-4F09-B869-E36EBCD3E468}" type="VALUE">
                      <a:rPr lang="en-US" sz="4000">
                        <a:solidFill>
                          <a:schemeClr val="bg1"/>
                        </a:solidFill>
                      </a:rPr>
                      <a:pPr algn="ctr">
                        <a:defRPr lang="en-US" sz="4000"/>
                      </a:pPr>
                      <a:t>[WERT]</a:t>
                    </a:fld>
                    <a:endParaRPr lang="de-DE"/>
                  </a:p>
                </c:rich>
              </c:tx>
              <c:spPr>
                <a:noFill/>
                <a:ln>
                  <a:noFill/>
                </a:ln>
                <a:effectLst/>
              </c:spPr>
              <c:txPr>
                <a:bodyPr rot="0" spcFirstLastPara="1" vertOverflow="ellipsis" vert="horz" wrap="square" lIns="38100" tIns="19050" rIns="38100" bIns="19050" anchor="ctr" anchorCtr="0">
                  <a:spAutoFit/>
                </a:bodyPr>
                <a:lstStyle/>
                <a:p>
                  <a:pPr algn="ctr">
                    <a:defRPr lang="en-US" sz="4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48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3</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2</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P1</c:v>
                </c:pt>
              </c:strCache>
            </c:strRef>
          </c:tx>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ln w="3175">
                      <a:solidFill>
                        <a:schemeClr val="bg1"/>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Tabelle1!$B$2</c:f>
              <c:numCache>
                <c:formatCode>General</c:formatCode>
                <c:ptCount val="1"/>
                <c:pt idx="0">
                  <c:v>2000</c:v>
                </c:pt>
              </c:numCache>
            </c:numRef>
          </c:val>
          <c:extLst>
            <c:ext xmlns:c16="http://schemas.microsoft.com/office/drawing/2014/chart" uri="{C3380CC4-5D6E-409C-BE32-E72D297353CC}">
              <c16:uniqueId val="{00000000-9509-440B-AB3B-435758649668}"/>
            </c:ext>
          </c:extLst>
        </c:ser>
        <c:ser>
          <c:idx val="1"/>
          <c:order val="1"/>
          <c:tx>
            <c:strRef>
              <c:f>Tabelle1!$C$1</c:f>
              <c:strCache>
                <c:ptCount val="1"/>
                <c:pt idx="0">
                  <c:v>P2</c:v>
                </c:pt>
              </c:strCache>
            </c:strRef>
          </c:tx>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bg1"/>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Tabelle1!$C$2</c:f>
              <c:numCache>
                <c:formatCode>General</c:formatCode>
                <c:ptCount val="1"/>
                <c:pt idx="0">
                  <c:v>390</c:v>
                </c:pt>
              </c:numCache>
            </c:numRef>
          </c:val>
          <c:extLst>
            <c:ext xmlns:c16="http://schemas.microsoft.com/office/drawing/2014/chart" uri="{C3380CC4-5D6E-409C-BE32-E72D297353CC}">
              <c16:uniqueId val="{00000001-9509-440B-AB3B-435758649668}"/>
            </c:ext>
          </c:extLst>
        </c:ser>
        <c:ser>
          <c:idx val="2"/>
          <c:order val="2"/>
          <c:tx>
            <c:strRef>
              <c:f>Tabelle1!$D$1</c:f>
              <c:strCache>
                <c:ptCount val="1"/>
                <c:pt idx="0">
                  <c:v>P3</c:v>
                </c:pt>
              </c:strCache>
            </c:strRef>
          </c:tx>
          <c: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bg2">
                        <a:lumMod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Tabelle1!$D$2</c:f>
              <c:numCache>
                <c:formatCode>General</c:formatCode>
                <c:ptCount val="1"/>
                <c:pt idx="0">
                  <c:v>380</c:v>
                </c:pt>
              </c:numCache>
            </c:numRef>
          </c:val>
          <c:extLst>
            <c:ext xmlns:c16="http://schemas.microsoft.com/office/drawing/2014/chart" uri="{C3380CC4-5D6E-409C-BE32-E72D297353CC}">
              <c16:uniqueId val="{00000002-9509-440B-AB3B-435758649668}"/>
            </c:ext>
          </c:extLst>
        </c:ser>
        <c:ser>
          <c:idx val="3"/>
          <c:order val="3"/>
          <c:tx>
            <c:strRef>
              <c:f>Tabelle1!$E$1</c:f>
              <c:strCache>
                <c:ptCount val="1"/>
                <c:pt idx="0">
                  <c:v>P4</c:v>
                </c:pt>
              </c:strCache>
            </c:strRef>
          </c:tx>
          <c:spPr>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Tabelle1!$E$2</c:f>
              <c:numCache>
                <c:formatCode>General</c:formatCode>
                <c:ptCount val="1"/>
                <c:pt idx="0">
                  <c:v>370</c:v>
                </c:pt>
              </c:numCache>
            </c:numRef>
          </c:val>
          <c:extLst>
            <c:ext xmlns:c16="http://schemas.microsoft.com/office/drawing/2014/chart" uri="{C3380CC4-5D6E-409C-BE32-E72D297353CC}">
              <c16:uniqueId val="{00000003-9509-440B-AB3B-435758649668}"/>
            </c:ext>
          </c:extLst>
        </c:ser>
        <c:ser>
          <c:idx val="4"/>
          <c:order val="4"/>
          <c:tx>
            <c:strRef>
              <c:f>Tabelle1!$F$1</c:f>
              <c:strCache>
                <c:ptCount val="1"/>
                <c:pt idx="0">
                  <c:v>P5</c:v>
                </c:pt>
              </c:strCache>
            </c:strRef>
          </c:tx>
          <c:spPr>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Tabelle1!$F$2</c:f>
              <c:numCache>
                <c:formatCode>General</c:formatCode>
                <c:ptCount val="1"/>
                <c:pt idx="0">
                  <c:v>360</c:v>
                </c:pt>
              </c:numCache>
            </c:numRef>
          </c:val>
          <c:extLst>
            <c:ext xmlns:c16="http://schemas.microsoft.com/office/drawing/2014/chart" uri="{C3380CC4-5D6E-409C-BE32-E72D297353CC}">
              <c16:uniqueId val="{00000004-9509-440B-AB3B-435758649668}"/>
            </c:ext>
          </c:extLst>
        </c:ser>
        <c:ser>
          <c:idx val="5"/>
          <c:order val="5"/>
          <c:tx>
            <c:strRef>
              <c:f>Tabelle1!$G$1</c:f>
              <c:strCache>
                <c:ptCount val="1"/>
                <c:pt idx="0">
                  <c:v>P6</c:v>
                </c:pt>
              </c:strCache>
            </c:strRef>
          </c:tx>
          <c:spPr>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Tabelle1!$G$2</c:f>
              <c:numCache>
                <c:formatCode>General</c:formatCode>
                <c:ptCount val="1"/>
                <c:pt idx="0">
                  <c:v>350</c:v>
                </c:pt>
              </c:numCache>
            </c:numRef>
          </c:val>
          <c:extLst>
            <c:ext xmlns:c16="http://schemas.microsoft.com/office/drawing/2014/chart" uri="{C3380CC4-5D6E-409C-BE32-E72D297353CC}">
              <c16:uniqueId val="{00000005-9509-440B-AB3B-435758649668}"/>
            </c:ext>
          </c:extLst>
        </c:ser>
        <c:ser>
          <c:idx val="6"/>
          <c:order val="6"/>
          <c:tx>
            <c:strRef>
              <c:f>Tabelle1!$H$1</c:f>
              <c:strCache>
                <c:ptCount val="1"/>
                <c:pt idx="0">
                  <c:v>P7</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no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Tabelle1!$H$2</c:f>
              <c:numCache>
                <c:formatCode>General</c:formatCode>
                <c:ptCount val="1"/>
                <c:pt idx="0">
                  <c:v>20</c:v>
                </c:pt>
              </c:numCache>
            </c:numRef>
          </c:val>
          <c:extLst>
            <c:ext xmlns:c16="http://schemas.microsoft.com/office/drawing/2014/chart" uri="{C3380CC4-5D6E-409C-BE32-E72D297353CC}">
              <c16:uniqueId val="{00000006-9509-440B-AB3B-435758649668}"/>
            </c:ext>
          </c:extLst>
        </c:ser>
        <c:ser>
          <c:idx val="7"/>
          <c:order val="7"/>
          <c:tx>
            <c:strRef>
              <c:f>Tabelle1!$I$1</c:f>
              <c:strCache>
                <c:ptCount val="1"/>
                <c:pt idx="0">
                  <c:v>P25</c:v>
                </c:pt>
              </c:strCache>
            </c:strRef>
          </c:tx>
          <c:spPr>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0" scaled="1"/>
              <a:tileRect/>
            </a:gradFill>
            <a:ln>
              <a:noFill/>
            </a:ln>
            <a:effectLst/>
          </c:spPr>
          <c:invertIfNegative val="0"/>
          <c:dLbls>
            <c:delete val="1"/>
          </c:dLbls>
          <c:cat>
            <c:numRef>
              <c:f>Tabelle1!$A$2</c:f>
              <c:numCache>
                <c:formatCode>General</c:formatCode>
                <c:ptCount val="1"/>
              </c:numCache>
            </c:numRef>
          </c:cat>
          <c:val>
            <c:numRef>
              <c:f>Tabelle1!$I$2</c:f>
              <c:numCache>
                <c:formatCode>General</c:formatCode>
                <c:ptCount val="1"/>
                <c:pt idx="0">
                  <c:v>10</c:v>
                </c:pt>
              </c:numCache>
            </c:numRef>
          </c:val>
          <c:extLst>
            <c:ext xmlns:c16="http://schemas.microsoft.com/office/drawing/2014/chart" uri="{C3380CC4-5D6E-409C-BE32-E72D297353CC}">
              <c16:uniqueId val="{00000007-9509-440B-AB3B-435758649668}"/>
            </c:ext>
          </c:extLst>
        </c:ser>
        <c:dLbls>
          <c:dLblPos val="inEnd"/>
          <c:showLegendKey val="0"/>
          <c:showVal val="1"/>
          <c:showCatName val="0"/>
          <c:showSerName val="0"/>
          <c:showPercent val="0"/>
          <c:showBubbleSize val="0"/>
        </c:dLbls>
        <c:gapWidth val="220"/>
        <c:overlap val="-22"/>
        <c:axId val="696209800"/>
        <c:axId val="696210128"/>
      </c:barChart>
      <c:catAx>
        <c:axId val="6962098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696210128"/>
        <c:crosses val="autoZero"/>
        <c:auto val="1"/>
        <c:lblAlgn val="ctr"/>
        <c:lblOffset val="100"/>
        <c:noMultiLvlLbl val="0"/>
      </c:catAx>
      <c:valAx>
        <c:axId val="696210128"/>
        <c:scaling>
          <c:orientation val="minMax"/>
          <c:max val="2000"/>
        </c:scaling>
        <c:delete val="1"/>
        <c:axPos val="l"/>
        <c:numFmt formatCode="General" sourceLinked="1"/>
        <c:majorTickMark val="out"/>
        <c:minorTickMark val="none"/>
        <c:tickLblPos val="nextTo"/>
        <c:crossAx val="696209800"/>
        <c:crosses val="autoZero"/>
        <c:crossBetween val="between"/>
        <c:majorUnit val="200"/>
      </c:valAx>
      <c:spPr>
        <a:noFill/>
        <a:ln>
          <a:noFill/>
        </a:ln>
        <a:effectLst/>
      </c:spPr>
    </c:plotArea>
    <c:legend>
      <c:legendPos val="b"/>
      <c:legendEntry>
        <c:idx val="6"/>
        <c:txPr>
          <a:bodyPr rot="0" spcFirstLastPara="1" vertOverflow="ellipsis" vert="horz" wrap="square" anchor="ctr" anchorCtr="1"/>
          <a:lstStyle/>
          <a:p>
            <a:pPr>
              <a:defRPr sz="2400" b="0" i="0" u="none" strike="noStrike" kern="1200" baseline="0">
                <a:ln>
                  <a:noFill/>
                </a:ln>
                <a:noFill/>
                <a:latin typeface="+mn-lt"/>
                <a:ea typeface="+mn-ea"/>
                <a:cs typeface="+mn-cs"/>
              </a:defRPr>
            </a:pPr>
            <a:endParaRPr lang="de-DE"/>
          </a:p>
        </c:txPr>
      </c:legendEntry>
      <c:layout>
        <c:manualLayout>
          <c:xMode val="edge"/>
          <c:yMode val="edge"/>
          <c:x val="9.4583415354330708E-2"/>
          <c:y val="0.85861519566210032"/>
          <c:w val="0.82177066929133857"/>
          <c:h val="8.5320395333736795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Niemeyer</c:v>
                </c:pt>
              </c:strCache>
            </c:strRef>
          </c:tx>
          <c:spPr>
            <a:ln>
              <a:noFill/>
            </a:ln>
          </c:spPr>
          <c:dPt>
            <c:idx val="0"/>
            <c:bubble3D val="0"/>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1-8F5E-4EEB-B769-F347A68549B6}"/>
              </c:ext>
            </c:extLst>
          </c:dPt>
          <c:dPt>
            <c:idx val="1"/>
            <c:bubble3D val="0"/>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3-8F5E-4EEB-B769-F347A68549B6}"/>
              </c:ext>
            </c:extLst>
          </c:dPt>
          <c:dPt>
            <c:idx val="2"/>
            <c:bubble3D val="0"/>
            <c: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5-8F5E-4EEB-B769-F347A68549B6}"/>
              </c:ext>
            </c:extLst>
          </c:dPt>
          <c:dPt>
            <c:idx val="3"/>
            <c:bubble3D val="0"/>
            <c:spPr>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7-8F5E-4EEB-B769-F347A68549B6}"/>
              </c:ext>
            </c:extLst>
          </c:dPt>
          <c:dPt>
            <c:idx val="4"/>
            <c:bubble3D val="0"/>
            <c:spPr>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9-8F5E-4EEB-B769-F347A68549B6}"/>
              </c:ext>
            </c:extLst>
          </c:dPt>
          <c:dPt>
            <c:idx val="5"/>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5"/>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6"/>
                <c:pt idx="0">
                  <c:v>P1</c:v>
                </c:pt>
                <c:pt idx="1">
                  <c:v>P2</c:v>
                </c:pt>
                <c:pt idx="2">
                  <c:v>P3</c:v>
                </c:pt>
                <c:pt idx="3">
                  <c:v>P4</c:v>
                </c:pt>
                <c:pt idx="4">
                  <c:v>P5</c:v>
                </c:pt>
                <c:pt idx="5">
                  <c:v>P6</c:v>
                </c:pt>
              </c:strCache>
            </c:strRef>
          </c:cat>
          <c:val>
            <c:numRef>
              <c:f>Tabelle1!$B$2:$B$7</c:f>
              <c:numCache>
                <c:formatCode>General</c:formatCode>
                <c:ptCount val="6"/>
                <c:pt idx="0">
                  <c:v>1</c:v>
                </c:pt>
                <c:pt idx="1">
                  <c:v>1</c:v>
                </c:pt>
                <c:pt idx="2">
                  <c:v>1</c:v>
                </c:pt>
                <c:pt idx="3">
                  <c:v>1</c:v>
                </c:pt>
                <c:pt idx="4">
                  <c:v>1</c:v>
                </c:pt>
                <c:pt idx="5">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5"/>
        <c:delete val="1"/>
      </c:legendEntry>
      <c:layout>
        <c:manualLayout>
          <c:xMode val="edge"/>
          <c:yMode val="edge"/>
          <c:x val="0.26375406003937013"/>
          <c:y val="0.52078767711689977"/>
          <c:w val="0.47747391732283467"/>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Sainte-Languë</c:v>
                </c:pt>
              </c:strCache>
            </c:strRef>
          </c:tx>
          <c:spPr>
            <a:ln>
              <a:noFill/>
            </a:ln>
          </c:spPr>
          <c:dPt>
            <c:idx val="0"/>
            <c:bubble3D val="0"/>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1-F02F-43DB-AC4D-4E532D7C7C50}"/>
              </c:ext>
            </c:extLst>
          </c:dPt>
          <c:dPt>
            <c:idx val="1"/>
            <c:bubble3D val="0"/>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3-F02F-43DB-AC4D-4E532D7C7C50}"/>
              </c:ext>
            </c:extLst>
          </c:dPt>
          <c:dPt>
            <c:idx val="2"/>
            <c:bubble3D val="0"/>
            <c: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5-F02F-43DB-AC4D-4E532D7C7C50}"/>
              </c:ext>
            </c:extLst>
          </c:dPt>
          <c:dPt>
            <c:idx val="3"/>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3"/>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4"/>
                <c:pt idx="0">
                  <c:v>P1</c:v>
                </c:pt>
                <c:pt idx="1">
                  <c:v>P2</c:v>
                </c:pt>
                <c:pt idx="2">
                  <c:v>P3</c:v>
                </c:pt>
                <c:pt idx="3">
                  <c:v>P6</c:v>
                </c:pt>
              </c:strCache>
            </c:strRef>
          </c:cat>
          <c:val>
            <c:numRef>
              <c:f>Tabelle1!$B$2:$B$7</c:f>
              <c:numCache>
                <c:formatCode>General</c:formatCode>
                <c:ptCount val="4"/>
                <c:pt idx="0">
                  <c:v>3</c:v>
                </c:pt>
                <c:pt idx="1">
                  <c:v>1</c:v>
                </c:pt>
                <c:pt idx="2">
                  <c:v>1</c:v>
                </c:pt>
                <c:pt idx="3">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3"/>
        <c:delete val="1"/>
      </c:legendEntry>
      <c:layout>
        <c:manualLayout>
          <c:xMode val="edge"/>
          <c:yMode val="edge"/>
          <c:x val="0.3512540600393701"/>
          <c:y val="0.52078767711689977"/>
          <c:w val="0.2864842519685039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D'Hondt</c:v>
                </c:pt>
              </c:strCache>
            </c:strRef>
          </c:tx>
          <c:spPr>
            <a:ln>
              <a:noFill/>
            </a:ln>
          </c:spPr>
          <c:dPt>
            <c:idx val="0"/>
            <c:bubble3D val="0"/>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1-D63E-45E0-AFF5-255373E93AB4}"/>
              </c:ext>
            </c:extLst>
          </c:dPt>
          <c:dPt>
            <c:idx val="1"/>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1"/>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2"/>
                <c:pt idx="0">
                  <c:v>P1</c:v>
                </c:pt>
                <c:pt idx="1">
                  <c:v>P6</c:v>
                </c:pt>
              </c:strCache>
            </c:strRef>
          </c:cat>
          <c:val>
            <c:numRef>
              <c:f>Tabelle1!$B$2:$B$7</c:f>
              <c:numCache>
                <c:formatCode>General</c:formatCode>
                <c:ptCount val="2"/>
                <c:pt idx="0">
                  <c:v>5</c:v>
                </c:pt>
                <c:pt idx="1">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1"/>
        <c:delete val="1"/>
      </c:legendEntry>
      <c:layout>
        <c:manualLayout>
          <c:xMode val="edge"/>
          <c:yMode val="edge"/>
          <c:x val="0.44656656003937006"/>
          <c:y val="0.52547517682854483"/>
          <c:w val="9.5494709645669293E-2"/>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54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6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2</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DD-Partei</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G-Partei</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54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6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MM-Partei</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2</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Tabelle1!$B$2:$D$2</c:f>
              <c:strCache>
                <c:ptCount val="3"/>
                <c:pt idx="0">
                  <c:v>4</c:v>
                </c:pt>
                <c:pt idx="1">
                  <c:v>5</c:v>
                </c:pt>
                <c:pt idx="2">
                  <c:v>2</c:v>
                </c:pt>
              </c:strCache>
            </c:strRef>
          </c:tx>
          <c:dPt>
            <c:idx val="0"/>
            <c:bubble3D val="0"/>
            <c:spPr>
              <a:gradFill>
                <a:gsLst>
                  <a:gs pos="0">
                    <a:schemeClr val="accent1">
                      <a:lumMod val="89000"/>
                    </a:schemeClr>
                  </a:gs>
                  <a:gs pos="28000">
                    <a:schemeClr val="accent1">
                      <a:lumMod val="89000"/>
                    </a:schemeClr>
                  </a:gs>
                  <a:gs pos="64000">
                    <a:schemeClr val="accent1">
                      <a:lumMod val="75000"/>
                    </a:schemeClr>
                  </a:gs>
                  <a:gs pos="97000">
                    <a:schemeClr val="accent1">
                      <a:lumMod val="70000"/>
                    </a:schemeClr>
                  </a:gs>
                </a:gsLst>
                <a:path path="circle">
                  <a:fillToRect l="50000" t="50000" r="50000" b="50000"/>
                </a:path>
              </a:gradFill>
              <a:ln>
                <a:noFill/>
              </a:ln>
              <a:effectLst/>
            </c:spPr>
            <c:extLst>
              <c:ext xmlns:c16="http://schemas.microsoft.com/office/drawing/2014/chart" uri="{C3380CC4-5D6E-409C-BE32-E72D297353CC}">
                <c16:uniqueId val="{00000004-C801-4BBD-826A-E011F82FA79B}"/>
              </c:ext>
            </c:extLst>
          </c:dPt>
          <c:dPt>
            <c:idx val="1"/>
            <c:bubble3D val="0"/>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extLst>
              <c:ext xmlns:c16="http://schemas.microsoft.com/office/drawing/2014/chart" uri="{C3380CC4-5D6E-409C-BE32-E72D297353CC}">
                <c16:uniqueId val="{00000001-E928-47A3-9C65-F0EE29FBFA48}"/>
              </c:ext>
            </c:extLst>
          </c:dPt>
          <c:dPt>
            <c:idx val="2"/>
            <c:bubble3D val="0"/>
            <c:spPr>
              <a:gradFill>
                <a:gsLst>
                  <a:gs pos="0">
                    <a:srgbClr val="FF4B4B"/>
                  </a:gs>
                  <a:gs pos="10000">
                    <a:srgbClr val="FF4B4B"/>
                  </a:gs>
                  <a:gs pos="71000">
                    <a:srgbClr val="FF0000"/>
                  </a:gs>
                  <a:gs pos="97000">
                    <a:srgbClr val="C00000"/>
                  </a:gs>
                </a:gsLst>
                <a:path path="circle">
                  <a:fillToRect l="50000" t="50000" r="50000" b="50000"/>
                </a:path>
              </a:gradFill>
              <a:ln>
                <a:noFill/>
              </a:ln>
              <a:effectLst/>
            </c:spPr>
            <c:extLst>
              <c:ext xmlns:c16="http://schemas.microsoft.com/office/drawing/2014/chart" uri="{C3380CC4-5D6E-409C-BE32-E72D297353CC}">
                <c16:uniqueId val="{00000002-E928-47A3-9C65-F0EE29FBFA48}"/>
              </c:ext>
            </c:extLst>
          </c:dPt>
          <c:dPt>
            <c:idx val="3"/>
            <c:bubble3D val="0"/>
            <c:spPr>
              <a:solidFill>
                <a:schemeClr val="bg1">
                  <a:alpha val="70000"/>
                </a:schemeClr>
              </a:solidFill>
              <a:ln>
                <a:noFill/>
              </a:ln>
              <a:effectLst/>
            </c:spPr>
            <c:extLst>
              <c:ext xmlns:c16="http://schemas.microsoft.com/office/drawing/2014/chart" uri="{C3380CC4-5D6E-409C-BE32-E72D297353CC}">
                <c16:uniqueId val="{00000003-E928-47A3-9C65-F0EE29FBFA48}"/>
              </c:ext>
            </c:extLst>
          </c:dPt>
          <c:cat>
            <c:strRef>
              <c:f>Tabelle1!$B$1:$D$1</c:f>
              <c:strCache>
                <c:ptCount val="3"/>
                <c:pt idx="0">
                  <c:v>DD-Partei</c:v>
                </c:pt>
                <c:pt idx="1">
                  <c:v>G-Partei</c:v>
                </c:pt>
                <c:pt idx="2">
                  <c:v>MM-Partei</c:v>
                </c:pt>
              </c:strCache>
            </c:strRef>
          </c:cat>
          <c:val>
            <c:numRef>
              <c:f>Tabelle1!$B$2:$E$2</c:f>
              <c:numCache>
                <c:formatCode>General</c:formatCode>
                <c:ptCount val="4"/>
                <c:pt idx="0">
                  <c:v>4</c:v>
                </c:pt>
                <c:pt idx="1">
                  <c:v>5</c:v>
                </c:pt>
                <c:pt idx="2">
                  <c:v>2</c:v>
                </c:pt>
                <c:pt idx="3">
                  <c:v>11</c:v>
                </c:pt>
              </c:numCache>
            </c:numRef>
          </c:val>
          <c:extLst>
            <c:ext xmlns:c16="http://schemas.microsoft.com/office/drawing/2014/chart" uri="{C3380CC4-5D6E-409C-BE32-E72D297353CC}">
              <c16:uniqueId val="{00000000-C801-4BBD-826A-E011F82FA79B}"/>
            </c:ext>
          </c:extLst>
        </c:ser>
        <c:dLbls>
          <c:showLegendKey val="0"/>
          <c:showVal val="0"/>
          <c:showCatName val="0"/>
          <c:showSerName val="0"/>
          <c:showPercent val="0"/>
          <c:showBubbleSize val="0"/>
          <c:showLeaderLines val="1"/>
        </c:dLbls>
        <c:firstSliceAng val="270"/>
        <c:extLst>
          <c:ext xmlns:c15="http://schemas.microsoft.com/office/drawing/2012/chart" uri="{02D57815-91ED-43cb-92C2-25804820EDAC}">
            <c15:filteredPieSeries>
              <c15:ser>
                <c:idx val="1"/>
                <c:order val="1"/>
                <c:tx>
                  <c:strRef>
                    <c:extLst>
                      <c:ext uri="{02D57815-91ED-43cb-92C2-25804820EDAC}">
                        <c15:formulaRef>
                          <c15:sqref>Tabelle1!$C$1</c15:sqref>
                        </c15:formulaRef>
                      </c:ext>
                    </c:extLst>
                    <c:strCache>
                      <c:ptCount val="1"/>
                      <c:pt idx="0">
                        <c:v>G-Partei</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3-C801-4BBD-826A-E011F82FA79B}"/>
                    </c:ext>
                  </c:extLst>
                </c:dPt>
                <c:cat>
                  <c:strRef>
                    <c:extLst>
                      <c:ext uri="{02D57815-91ED-43cb-92C2-25804820EDAC}">
                        <c15:formulaRef>
                          <c15:sqref>Tabelle1!$B$1:$D$1</c15:sqref>
                        </c15:formulaRef>
                      </c:ext>
                    </c:extLst>
                    <c:strCache>
                      <c:ptCount val="3"/>
                      <c:pt idx="0">
                        <c:v>DD-Partei</c:v>
                      </c:pt>
                      <c:pt idx="1">
                        <c:v>G-Partei</c:v>
                      </c:pt>
                      <c:pt idx="2">
                        <c:v>MM-Partei</c:v>
                      </c:pt>
                    </c:strCache>
                  </c:strRef>
                </c:cat>
                <c:val>
                  <c:numRef>
                    <c:extLst>
                      <c:ext uri="{02D57815-91ED-43cb-92C2-25804820EDAC}">
                        <c15:formulaRef>
                          <c15:sqref>Tabelle1!$C$2</c15:sqref>
                        </c15:formulaRef>
                      </c:ext>
                    </c:extLst>
                    <c:numCache>
                      <c:formatCode>General</c:formatCode>
                      <c:ptCount val="1"/>
                      <c:pt idx="0">
                        <c:v>5</c:v>
                      </c:pt>
                    </c:numCache>
                  </c:numRef>
                </c:val>
                <c:extLst>
                  <c:ext xmlns:c16="http://schemas.microsoft.com/office/drawing/2014/chart" uri="{C3380CC4-5D6E-409C-BE32-E72D297353CC}">
                    <c16:uniqueId val="{00000001-C801-4BBD-826A-E011F82FA79B}"/>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Tabelle1!$D$1</c15:sqref>
                        </c15:formulaRef>
                      </c:ext>
                    </c:extLst>
                    <c:strCache>
                      <c:ptCount val="1"/>
                      <c:pt idx="0">
                        <c:v>MM-Partei</c:v>
                      </c:pt>
                    </c:strCache>
                  </c:strRef>
                </c:tx>
                <c:dPt>
                  <c:idx val="0"/>
                  <c:bubble3D val="0"/>
                  <c:spPr>
                    <a:solidFill>
                      <a:schemeClr val="accent1">
                        <a:alpha val="70000"/>
                      </a:schemeClr>
                    </a:solidFill>
                    <a:ln>
                      <a:noFill/>
                    </a:ln>
                    <a:effectLst/>
                  </c:spPr>
                  <c:extLst xmlns:c15="http://schemas.microsoft.com/office/drawing/2012/chart">
                    <c:ext xmlns:c16="http://schemas.microsoft.com/office/drawing/2014/chart" uri="{C3380CC4-5D6E-409C-BE32-E72D297353CC}">
                      <c16:uniqueId val="{00000005-C801-4BBD-826A-E011F82FA79B}"/>
                    </c:ext>
                  </c:extLst>
                </c:dPt>
                <c:cat>
                  <c:strRef>
                    <c:extLst xmlns:c15="http://schemas.microsoft.com/office/drawing/2012/chart">
                      <c:ext xmlns:c15="http://schemas.microsoft.com/office/drawing/2012/chart" uri="{02D57815-91ED-43cb-92C2-25804820EDAC}">
                        <c15:formulaRef>
                          <c15:sqref>Tabelle1!$B$1:$D$1</c15:sqref>
                        </c15:formulaRef>
                      </c:ext>
                    </c:extLst>
                    <c:strCache>
                      <c:ptCount val="3"/>
                      <c:pt idx="0">
                        <c:v>DD-Partei</c:v>
                      </c:pt>
                      <c:pt idx="1">
                        <c:v>G-Partei</c:v>
                      </c:pt>
                      <c:pt idx="2">
                        <c:v>MM-Partei</c:v>
                      </c:pt>
                    </c:strCache>
                  </c:strRef>
                </c:cat>
                <c:val>
                  <c:numRef>
                    <c:extLst xmlns:c15="http://schemas.microsoft.com/office/drawing/2012/chart">
                      <c:ext xmlns:c15="http://schemas.microsoft.com/office/drawing/2012/chart" uri="{02D57815-91ED-43cb-92C2-25804820EDAC}">
                        <c15:formulaRef>
                          <c15:sqref>Tabelle1!$D$2</c15:sqref>
                        </c15:formulaRef>
                      </c:ext>
                    </c:extLst>
                    <c:numCache>
                      <c:formatCode>General</c:formatCode>
                      <c:ptCount val="1"/>
                      <c:pt idx="0">
                        <c:v>2</c:v>
                      </c:pt>
                    </c:numCache>
                  </c:numRef>
                </c:val>
                <c:extLst xmlns:c15="http://schemas.microsoft.com/office/drawing/2012/chart">
                  <c:ext xmlns:c16="http://schemas.microsoft.com/office/drawing/2014/chart" uri="{C3380CC4-5D6E-409C-BE32-E72D297353CC}">
                    <c16:uniqueId val="{00000002-C801-4BBD-826A-E011F82FA79B}"/>
                  </c:ext>
                </c:extLst>
              </c15:ser>
            </c15:filteredPieSeries>
          </c:ext>
        </c:extLst>
      </c:pieChart>
      <c:spPr>
        <a:noFill/>
        <a:ln>
          <a:noFill/>
        </a:ln>
        <a:effectLst/>
      </c:spPr>
    </c:plotArea>
    <c:legend>
      <c:legendPos val="b"/>
      <c:layout>
        <c:manualLayout>
          <c:xMode val="edge"/>
          <c:yMode val="edge"/>
          <c:x val="0.17433821358267718"/>
          <c:y val="0.51015148190505155"/>
          <c:w val="0.7246355807086614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6</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4</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4</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0</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0</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6</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0CCA33-B89A-FCCB-FF66-E9762BDFAEF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2AF5BEA2-F764-4154-70B9-7799950A83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725675C-E79A-AB8E-6BF1-8BC8F96573EA}"/>
              </a:ext>
            </a:extLst>
          </p:cNvPr>
          <p:cNvSpPr>
            <a:spLocks noGrp="1"/>
          </p:cNvSpPr>
          <p:nvPr>
            <p:ph type="dt" sz="half" idx="10"/>
          </p:nvPr>
        </p:nvSpPr>
        <p:spPr/>
        <p:txBody>
          <a:bodyPr/>
          <a:lstStyle/>
          <a:p>
            <a:fld id="{A5466E53-A59D-4D07-ADCC-EAAE632957C9}" type="datetimeFigureOut">
              <a:rPr lang="de-DE" smtClean="0"/>
              <a:t>04.06.2023</a:t>
            </a:fld>
            <a:endParaRPr lang="de-DE"/>
          </a:p>
        </p:txBody>
      </p:sp>
      <p:sp>
        <p:nvSpPr>
          <p:cNvPr id="5" name="Fußzeilenplatzhalter 4">
            <a:extLst>
              <a:ext uri="{FF2B5EF4-FFF2-40B4-BE49-F238E27FC236}">
                <a16:creationId xmlns:a16="http://schemas.microsoft.com/office/drawing/2014/main" id="{9D019202-92B2-5B0E-2C71-918AA560574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76DB0BE-A7D9-4F59-9E66-94E80581B0CC}"/>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181807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4373D4-3645-0763-339A-7B8623E2AEE2}"/>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270CBA54-3708-3FAD-D7E6-45583A3FFD86}"/>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A4DB2B2-6186-276C-390D-2E981210E4F0}"/>
              </a:ext>
            </a:extLst>
          </p:cNvPr>
          <p:cNvSpPr>
            <a:spLocks noGrp="1"/>
          </p:cNvSpPr>
          <p:nvPr>
            <p:ph type="dt" sz="half" idx="10"/>
          </p:nvPr>
        </p:nvSpPr>
        <p:spPr/>
        <p:txBody>
          <a:bodyPr/>
          <a:lstStyle/>
          <a:p>
            <a:fld id="{A5466E53-A59D-4D07-ADCC-EAAE632957C9}" type="datetimeFigureOut">
              <a:rPr lang="de-DE" smtClean="0"/>
              <a:t>04.06.2023</a:t>
            </a:fld>
            <a:endParaRPr lang="de-DE"/>
          </a:p>
        </p:txBody>
      </p:sp>
      <p:sp>
        <p:nvSpPr>
          <p:cNvPr id="5" name="Fußzeilenplatzhalter 4">
            <a:extLst>
              <a:ext uri="{FF2B5EF4-FFF2-40B4-BE49-F238E27FC236}">
                <a16:creationId xmlns:a16="http://schemas.microsoft.com/office/drawing/2014/main" id="{51586EBE-ABC0-3762-DEFE-7B2299E1A14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82334EE-E46D-0031-BACC-CE7641CE4200}"/>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90702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1E7E48A-CF83-1787-0360-BE59A94841E7}"/>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523FC9A3-4065-4257-38D9-B65D4B7D453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69B5700-E038-1539-859F-D121203FB619}"/>
              </a:ext>
            </a:extLst>
          </p:cNvPr>
          <p:cNvSpPr>
            <a:spLocks noGrp="1"/>
          </p:cNvSpPr>
          <p:nvPr>
            <p:ph type="dt" sz="half" idx="10"/>
          </p:nvPr>
        </p:nvSpPr>
        <p:spPr/>
        <p:txBody>
          <a:bodyPr/>
          <a:lstStyle/>
          <a:p>
            <a:fld id="{A5466E53-A59D-4D07-ADCC-EAAE632957C9}" type="datetimeFigureOut">
              <a:rPr lang="de-DE" smtClean="0"/>
              <a:t>04.06.2023</a:t>
            </a:fld>
            <a:endParaRPr lang="de-DE"/>
          </a:p>
        </p:txBody>
      </p:sp>
      <p:sp>
        <p:nvSpPr>
          <p:cNvPr id="5" name="Fußzeilenplatzhalter 4">
            <a:extLst>
              <a:ext uri="{FF2B5EF4-FFF2-40B4-BE49-F238E27FC236}">
                <a16:creationId xmlns:a16="http://schemas.microsoft.com/office/drawing/2014/main" id="{563F6102-F505-9A74-5923-493BFEA8612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0133583-A07D-453B-C9A5-BB5ABB5F44FD}"/>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380230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A8870-52A4-50E5-033E-D257CB1EBD3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3975332-06C0-B1BF-2B47-8D1CBD08618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B282C8F-1EBE-30BF-CB5D-2AE6AF97BF50}"/>
              </a:ext>
            </a:extLst>
          </p:cNvPr>
          <p:cNvSpPr>
            <a:spLocks noGrp="1"/>
          </p:cNvSpPr>
          <p:nvPr>
            <p:ph type="dt" sz="half" idx="10"/>
          </p:nvPr>
        </p:nvSpPr>
        <p:spPr/>
        <p:txBody>
          <a:bodyPr/>
          <a:lstStyle/>
          <a:p>
            <a:fld id="{A5466E53-A59D-4D07-ADCC-EAAE632957C9}" type="datetimeFigureOut">
              <a:rPr lang="de-DE" smtClean="0"/>
              <a:t>04.06.2023</a:t>
            </a:fld>
            <a:endParaRPr lang="de-DE"/>
          </a:p>
        </p:txBody>
      </p:sp>
      <p:sp>
        <p:nvSpPr>
          <p:cNvPr id="5" name="Fußzeilenplatzhalter 4">
            <a:extLst>
              <a:ext uri="{FF2B5EF4-FFF2-40B4-BE49-F238E27FC236}">
                <a16:creationId xmlns:a16="http://schemas.microsoft.com/office/drawing/2014/main" id="{F73ECEE8-B584-9340-5723-001F7DC4AC8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4E4959E-36D1-AD93-2AB6-28F32647E896}"/>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513439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C68B6C-C6DA-EFD2-700F-AF25F3EB0A9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517E15E-7846-B1B4-BE3C-BA15FFA98E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787189C-7B76-5F3C-D2CF-C922C8E6EC7D}"/>
              </a:ext>
            </a:extLst>
          </p:cNvPr>
          <p:cNvSpPr>
            <a:spLocks noGrp="1"/>
          </p:cNvSpPr>
          <p:nvPr>
            <p:ph type="dt" sz="half" idx="10"/>
          </p:nvPr>
        </p:nvSpPr>
        <p:spPr/>
        <p:txBody>
          <a:bodyPr/>
          <a:lstStyle/>
          <a:p>
            <a:fld id="{A5466E53-A59D-4D07-ADCC-EAAE632957C9}" type="datetimeFigureOut">
              <a:rPr lang="de-DE" smtClean="0"/>
              <a:t>04.06.2023</a:t>
            </a:fld>
            <a:endParaRPr lang="de-DE"/>
          </a:p>
        </p:txBody>
      </p:sp>
      <p:sp>
        <p:nvSpPr>
          <p:cNvPr id="5" name="Fußzeilenplatzhalter 4">
            <a:extLst>
              <a:ext uri="{FF2B5EF4-FFF2-40B4-BE49-F238E27FC236}">
                <a16:creationId xmlns:a16="http://schemas.microsoft.com/office/drawing/2014/main" id="{5A3D9312-3D3F-1B71-D3A9-7496DB5D73C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F3DEE08-4B49-8CBC-D04E-DFECBFD4F2C6}"/>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722125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4771AA-B7C2-14E7-7605-5D5E30FB7AA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2079C09-6040-78BC-B314-911DE70A400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30FFAB0-C324-E98E-823B-F08876B4E99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F138020-BE9F-7F87-D689-2A532ECA5959}"/>
              </a:ext>
            </a:extLst>
          </p:cNvPr>
          <p:cNvSpPr>
            <a:spLocks noGrp="1"/>
          </p:cNvSpPr>
          <p:nvPr>
            <p:ph type="dt" sz="half" idx="10"/>
          </p:nvPr>
        </p:nvSpPr>
        <p:spPr/>
        <p:txBody>
          <a:bodyPr/>
          <a:lstStyle/>
          <a:p>
            <a:fld id="{A5466E53-A59D-4D07-ADCC-EAAE632957C9}" type="datetimeFigureOut">
              <a:rPr lang="de-DE" smtClean="0"/>
              <a:t>04.06.2023</a:t>
            </a:fld>
            <a:endParaRPr lang="de-DE"/>
          </a:p>
        </p:txBody>
      </p:sp>
      <p:sp>
        <p:nvSpPr>
          <p:cNvPr id="6" name="Fußzeilenplatzhalter 5">
            <a:extLst>
              <a:ext uri="{FF2B5EF4-FFF2-40B4-BE49-F238E27FC236}">
                <a16:creationId xmlns:a16="http://schemas.microsoft.com/office/drawing/2014/main" id="{F7EA1363-E953-3CEE-52A2-9E2C8930692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270B128-09BC-8F23-CAB5-6249EC262B71}"/>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63243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FAC8A-1401-765A-6A7B-434FBA7CB589}"/>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59B43C8-8B69-4992-7D90-8111A51387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CD16A09-C4B6-3BB6-130A-37B55B4933C3}"/>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856F4783-8EFB-1173-BEFA-81176DA4BC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AD4A821-BB7D-778F-AD3D-985F79AD1F9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EA6798D6-6C84-60B5-A2E8-31F0489F2714}"/>
              </a:ext>
            </a:extLst>
          </p:cNvPr>
          <p:cNvSpPr>
            <a:spLocks noGrp="1"/>
          </p:cNvSpPr>
          <p:nvPr>
            <p:ph type="dt" sz="half" idx="10"/>
          </p:nvPr>
        </p:nvSpPr>
        <p:spPr/>
        <p:txBody>
          <a:bodyPr/>
          <a:lstStyle/>
          <a:p>
            <a:fld id="{A5466E53-A59D-4D07-ADCC-EAAE632957C9}" type="datetimeFigureOut">
              <a:rPr lang="de-DE" smtClean="0"/>
              <a:t>04.06.2023</a:t>
            </a:fld>
            <a:endParaRPr lang="de-DE"/>
          </a:p>
        </p:txBody>
      </p:sp>
      <p:sp>
        <p:nvSpPr>
          <p:cNvPr id="8" name="Fußzeilenplatzhalter 7">
            <a:extLst>
              <a:ext uri="{FF2B5EF4-FFF2-40B4-BE49-F238E27FC236}">
                <a16:creationId xmlns:a16="http://schemas.microsoft.com/office/drawing/2014/main" id="{35C19C8B-57E4-C5D7-D32B-2DB89087AA67}"/>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1C28C1BE-6A4E-060E-258A-FB07AFABC95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923689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E93EE7-6166-8B55-9CDE-EF25544B33B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2DC4F03-E2D4-1580-9193-C3FDAC6E467F}"/>
              </a:ext>
            </a:extLst>
          </p:cNvPr>
          <p:cNvSpPr>
            <a:spLocks noGrp="1"/>
          </p:cNvSpPr>
          <p:nvPr>
            <p:ph type="dt" sz="half" idx="10"/>
          </p:nvPr>
        </p:nvSpPr>
        <p:spPr/>
        <p:txBody>
          <a:bodyPr/>
          <a:lstStyle/>
          <a:p>
            <a:fld id="{A5466E53-A59D-4D07-ADCC-EAAE632957C9}" type="datetimeFigureOut">
              <a:rPr lang="de-DE" smtClean="0"/>
              <a:t>04.06.2023</a:t>
            </a:fld>
            <a:endParaRPr lang="de-DE"/>
          </a:p>
        </p:txBody>
      </p:sp>
      <p:sp>
        <p:nvSpPr>
          <p:cNvPr id="4" name="Fußzeilenplatzhalter 3">
            <a:extLst>
              <a:ext uri="{FF2B5EF4-FFF2-40B4-BE49-F238E27FC236}">
                <a16:creationId xmlns:a16="http://schemas.microsoft.com/office/drawing/2014/main" id="{8CEBE05A-D078-5E3B-FE08-7F5E6603A61A}"/>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D789E3D-9096-7D2D-D3A9-58CDD620443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954143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EB7B903-7055-8B68-DC84-281777466ED7}"/>
              </a:ext>
            </a:extLst>
          </p:cNvPr>
          <p:cNvSpPr>
            <a:spLocks noGrp="1"/>
          </p:cNvSpPr>
          <p:nvPr>
            <p:ph type="dt" sz="half" idx="10"/>
          </p:nvPr>
        </p:nvSpPr>
        <p:spPr/>
        <p:txBody>
          <a:bodyPr/>
          <a:lstStyle/>
          <a:p>
            <a:fld id="{A5466E53-A59D-4D07-ADCC-EAAE632957C9}" type="datetimeFigureOut">
              <a:rPr lang="de-DE" smtClean="0"/>
              <a:t>04.06.2023</a:t>
            </a:fld>
            <a:endParaRPr lang="de-DE"/>
          </a:p>
        </p:txBody>
      </p:sp>
      <p:sp>
        <p:nvSpPr>
          <p:cNvPr id="3" name="Fußzeilenplatzhalter 2">
            <a:extLst>
              <a:ext uri="{FF2B5EF4-FFF2-40B4-BE49-F238E27FC236}">
                <a16:creationId xmlns:a16="http://schemas.microsoft.com/office/drawing/2014/main" id="{53F73CFD-AE52-A4DF-3C9C-4802BC332135}"/>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B59FB108-3E76-13C4-347B-117FD0A321F3}"/>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65094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1B4337-C85B-76EA-EE51-57CBD239ED0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0728E48F-4CB9-5EB4-0714-B3D3AADE75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994879F-B3A2-8CA4-E6E4-88DC294ED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7A9FF2D-7A73-E174-32FB-9AB7398E0E36}"/>
              </a:ext>
            </a:extLst>
          </p:cNvPr>
          <p:cNvSpPr>
            <a:spLocks noGrp="1"/>
          </p:cNvSpPr>
          <p:nvPr>
            <p:ph type="dt" sz="half" idx="10"/>
          </p:nvPr>
        </p:nvSpPr>
        <p:spPr/>
        <p:txBody>
          <a:bodyPr/>
          <a:lstStyle/>
          <a:p>
            <a:fld id="{A5466E53-A59D-4D07-ADCC-EAAE632957C9}" type="datetimeFigureOut">
              <a:rPr lang="de-DE" smtClean="0"/>
              <a:t>04.06.2023</a:t>
            </a:fld>
            <a:endParaRPr lang="de-DE"/>
          </a:p>
        </p:txBody>
      </p:sp>
      <p:sp>
        <p:nvSpPr>
          <p:cNvPr id="6" name="Fußzeilenplatzhalter 5">
            <a:extLst>
              <a:ext uri="{FF2B5EF4-FFF2-40B4-BE49-F238E27FC236}">
                <a16:creationId xmlns:a16="http://schemas.microsoft.com/office/drawing/2014/main" id="{3F0907A6-A0BD-9D66-E2DD-1B15742F411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2396C6E-64BD-C836-AECE-A0853A5F72B7}"/>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590343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1F3BCB-9A69-7D01-8488-D6B2D2F541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E66FC95-3A56-8D3E-5264-22C1745F96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23A54E14-5889-85C4-BE34-F6DD80A9BB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5B9680E-9302-1C7F-7D46-05F69B711DFB}"/>
              </a:ext>
            </a:extLst>
          </p:cNvPr>
          <p:cNvSpPr>
            <a:spLocks noGrp="1"/>
          </p:cNvSpPr>
          <p:nvPr>
            <p:ph type="dt" sz="half" idx="10"/>
          </p:nvPr>
        </p:nvSpPr>
        <p:spPr/>
        <p:txBody>
          <a:bodyPr/>
          <a:lstStyle/>
          <a:p>
            <a:fld id="{A5466E53-A59D-4D07-ADCC-EAAE632957C9}" type="datetimeFigureOut">
              <a:rPr lang="de-DE" smtClean="0"/>
              <a:t>04.06.2023</a:t>
            </a:fld>
            <a:endParaRPr lang="de-DE"/>
          </a:p>
        </p:txBody>
      </p:sp>
      <p:sp>
        <p:nvSpPr>
          <p:cNvPr id="6" name="Fußzeilenplatzhalter 5">
            <a:extLst>
              <a:ext uri="{FF2B5EF4-FFF2-40B4-BE49-F238E27FC236}">
                <a16:creationId xmlns:a16="http://schemas.microsoft.com/office/drawing/2014/main" id="{573D5D7A-879D-6EDC-3568-4208B270818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6BC3D8B-BF06-7405-1F21-837C92BFE7C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4169204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BF7016F-99F5-B329-7009-DCC4910262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9E6952B-9F13-D9A6-8F8E-214A2D7521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4EB9F14-C874-E69F-5C8C-7296F9180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66E53-A59D-4D07-ADCC-EAAE632957C9}" type="datetimeFigureOut">
              <a:rPr lang="de-DE" smtClean="0"/>
              <a:t>04.06.2023</a:t>
            </a:fld>
            <a:endParaRPr lang="de-DE"/>
          </a:p>
        </p:txBody>
      </p:sp>
      <p:sp>
        <p:nvSpPr>
          <p:cNvPr id="5" name="Fußzeilenplatzhalter 4">
            <a:extLst>
              <a:ext uri="{FF2B5EF4-FFF2-40B4-BE49-F238E27FC236}">
                <a16:creationId xmlns:a16="http://schemas.microsoft.com/office/drawing/2014/main" id="{3820987A-10C5-3A41-8F7A-739EC0200C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0F9A5B9-25F9-4287-DE5B-0A902D546C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C1EF8-9C73-4862-A48E-EFC63B70798C}" type="slidenum">
              <a:rPr lang="de-DE" smtClean="0"/>
              <a:t>‹Nr.›</a:t>
            </a:fld>
            <a:endParaRPr lang="de-DE"/>
          </a:p>
        </p:txBody>
      </p:sp>
    </p:spTree>
    <p:extLst>
      <p:ext uri="{BB962C8B-B14F-4D97-AF65-F5344CB8AC3E}">
        <p14:creationId xmlns:p14="http://schemas.microsoft.com/office/powerpoint/2010/main" val="2044447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Tree>
    <p:extLst>
      <p:ext uri="{BB962C8B-B14F-4D97-AF65-F5344CB8AC3E}">
        <p14:creationId xmlns:p14="http://schemas.microsoft.com/office/powerpoint/2010/main" val="1940836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199571941"/>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476082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203370210"/>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
        <p:nvSpPr>
          <p:cNvPr id="3" name="Textfeld 2">
            <a:extLst>
              <a:ext uri="{FF2B5EF4-FFF2-40B4-BE49-F238E27FC236}">
                <a16:creationId xmlns:a16="http://schemas.microsoft.com/office/drawing/2014/main" id="{2FD2E34A-4D85-A713-B1FA-C6CD0BC8B4FA}"/>
              </a:ext>
            </a:extLst>
          </p:cNvPr>
          <p:cNvSpPr txBox="1"/>
          <p:nvPr/>
        </p:nvSpPr>
        <p:spPr>
          <a:xfrm>
            <a:off x="5470668" y="1366073"/>
            <a:ext cx="1250663" cy="830997"/>
          </a:xfrm>
          <a:prstGeom prst="rect">
            <a:avLst/>
          </a:prstGeom>
          <a:noFill/>
        </p:spPr>
        <p:txBody>
          <a:bodyPr wrap="none" rtlCol="0">
            <a:spAutoFit/>
          </a:bodyPr>
          <a:lstStyle/>
          <a:p>
            <a:r>
              <a:rPr lang="de-DE" sz="4800" dirty="0">
                <a:solidFill>
                  <a:schemeClr val="bg1"/>
                </a:solidFill>
              </a:rPr>
              <a:t>45%</a:t>
            </a:r>
          </a:p>
        </p:txBody>
      </p:sp>
      <p:sp>
        <p:nvSpPr>
          <p:cNvPr id="5" name="Textfeld 4">
            <a:extLst>
              <a:ext uri="{FF2B5EF4-FFF2-40B4-BE49-F238E27FC236}">
                <a16:creationId xmlns:a16="http://schemas.microsoft.com/office/drawing/2014/main" id="{E709393B-27FC-D696-CA55-C795B855508A}"/>
              </a:ext>
            </a:extLst>
          </p:cNvPr>
          <p:cNvSpPr txBox="1"/>
          <p:nvPr/>
        </p:nvSpPr>
        <p:spPr>
          <a:xfrm>
            <a:off x="3891280" y="1933971"/>
            <a:ext cx="1071127" cy="707886"/>
          </a:xfrm>
          <a:prstGeom prst="rect">
            <a:avLst/>
          </a:prstGeom>
          <a:noFill/>
        </p:spPr>
        <p:txBody>
          <a:bodyPr wrap="none" rtlCol="0">
            <a:spAutoFit/>
          </a:bodyPr>
          <a:lstStyle/>
          <a:p>
            <a:r>
              <a:rPr lang="de-DE" sz="4000" dirty="0">
                <a:solidFill>
                  <a:schemeClr val="bg1"/>
                </a:solidFill>
              </a:rPr>
              <a:t>36%</a:t>
            </a:r>
          </a:p>
        </p:txBody>
      </p:sp>
      <p:sp>
        <p:nvSpPr>
          <p:cNvPr id="6" name="Textfeld 5">
            <a:extLst>
              <a:ext uri="{FF2B5EF4-FFF2-40B4-BE49-F238E27FC236}">
                <a16:creationId xmlns:a16="http://schemas.microsoft.com/office/drawing/2014/main" id="{26365AF7-8020-7015-D12C-69DCB6189861}"/>
              </a:ext>
            </a:extLst>
          </p:cNvPr>
          <p:cNvSpPr txBox="1"/>
          <p:nvPr/>
        </p:nvSpPr>
        <p:spPr>
          <a:xfrm>
            <a:off x="6871965" y="2411024"/>
            <a:ext cx="715260" cy="461665"/>
          </a:xfrm>
          <a:prstGeom prst="rect">
            <a:avLst/>
          </a:prstGeom>
          <a:noFill/>
        </p:spPr>
        <p:txBody>
          <a:bodyPr wrap="none" rtlCol="0">
            <a:spAutoFit/>
          </a:bodyPr>
          <a:lstStyle/>
          <a:p>
            <a:r>
              <a:rPr lang="de-DE" sz="2400" dirty="0">
                <a:solidFill>
                  <a:schemeClr val="bg1"/>
                </a:solidFill>
              </a:rPr>
              <a:t>18%</a:t>
            </a:r>
          </a:p>
        </p:txBody>
      </p:sp>
      <p:sp>
        <p:nvSpPr>
          <p:cNvPr id="7" name="Textfeld 6">
            <a:extLst>
              <a:ext uri="{FF2B5EF4-FFF2-40B4-BE49-F238E27FC236}">
                <a16:creationId xmlns:a16="http://schemas.microsoft.com/office/drawing/2014/main" id="{0808E830-1932-D2EF-0FB0-C58DB7218438}"/>
              </a:ext>
            </a:extLst>
          </p:cNvPr>
          <p:cNvSpPr txBox="1"/>
          <p:nvPr/>
        </p:nvSpPr>
        <p:spPr>
          <a:xfrm>
            <a:off x="7031464" y="780627"/>
            <a:ext cx="396262"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331020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808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9429210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82683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746661567"/>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49886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879187640"/>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90203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235953613"/>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75910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14019023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60982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080619088"/>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85169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944698176"/>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r>
                        <a:rPr lang="de-DE" dirty="0">
                          <a:solidFill>
                            <a:schemeClr val="tx1">
                              <a:lumMod val="85000"/>
                              <a:lumOff val="15000"/>
                            </a:schemeClr>
                          </a:solidFill>
                        </a:rPr>
                        <a:t>Wahlergebnis</a:t>
                      </a:r>
                    </a:p>
                  </a:txBody>
                  <a:tcPr anchor="ctr">
                    <a:lnL w="12700" cap="flat" cmpd="sng" algn="ctr">
                      <a:solidFill>
                        <a:schemeClr val="tx1">
                          <a:lumMod val="95000"/>
                          <a:lumOff val="5000"/>
                        </a:schemeClr>
                      </a:solidFill>
                      <a:prstDash val="solid"/>
                      <a:round/>
                      <a:headEnd type="none" w="med" len="med"/>
                      <a:tailEnd type="none" w="med" len="med"/>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de-DE" sz="2400" dirty="0">
                          <a:solidFill>
                            <a:schemeClr val="bg1"/>
                          </a:solidFill>
                        </a:rPr>
                        <a:t>74</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de-DE" sz="2400" dirty="0">
                          <a:solidFill>
                            <a:schemeClr val="bg1"/>
                          </a:solidFill>
                        </a:rPr>
                        <a:t>40</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de-DE" sz="2400" dirty="0">
                          <a:solidFill>
                            <a:schemeClr val="bg1"/>
                          </a:solidFill>
                        </a:rPr>
                        <a:t>6</a:t>
                      </a:r>
                    </a:p>
                  </a:txBody>
                  <a:tcPr>
                    <a:lnL w="12700" cmpd="sng">
                      <a:noFill/>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157480115"/>
                  </a:ext>
                </a:extLst>
              </a:tr>
              <a:tr h="403225">
                <a:tc>
                  <a:txBody>
                    <a:bodyPr/>
                    <a:lstStyle/>
                    <a:p>
                      <a:r>
                        <a:rPr lang="de-DE" b="0" dirty="0"/>
                        <a:t>Teiler</a:t>
                      </a:r>
                      <a:r>
                        <a:rPr lang="de-DE" dirty="0"/>
                        <a:t>: 0.5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969617481"/>
                  </a:ext>
                </a:extLst>
              </a:tr>
              <a:tr h="403225">
                <a:tc>
                  <a:txBody>
                    <a:bodyPr/>
                    <a:lstStyle/>
                    <a:p>
                      <a:r>
                        <a:rPr lang="de-DE" b="0" dirty="0"/>
                        <a:t>Teiler</a:t>
                      </a:r>
                      <a:r>
                        <a:rPr lang="de-DE" dirty="0"/>
                        <a:t>: 1.5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49.33</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26.67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52952321"/>
                  </a:ext>
                </a:extLst>
              </a:tr>
              <a:tr h="403225">
                <a:tc>
                  <a:txBody>
                    <a:bodyPr/>
                    <a:lstStyle/>
                    <a:p>
                      <a:r>
                        <a:rPr lang="de-DE" b="0" dirty="0"/>
                        <a:t>Teiler</a:t>
                      </a:r>
                      <a:r>
                        <a:rPr lang="de-DE" dirty="0"/>
                        <a:t>: 2.5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29.6</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16</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2.4</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7273936"/>
                  </a:ext>
                </a:extLst>
              </a:tr>
              <a:tr h="403225">
                <a:tc>
                  <a:txBody>
                    <a:bodyPr/>
                    <a:lstStyle/>
                    <a:p>
                      <a:r>
                        <a:rPr lang="de-DE" b="0" dirty="0"/>
                        <a:t>Teiler</a:t>
                      </a:r>
                      <a:r>
                        <a:rPr lang="de-DE" dirty="0"/>
                        <a:t>: 3.5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21.14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11.43</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1.71</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603571528"/>
                  </a:ext>
                </a:extLst>
              </a:tr>
              <a:tr h="403225">
                <a:tc>
                  <a:txBody>
                    <a:bodyPr/>
                    <a:lstStyle/>
                    <a:p>
                      <a:r>
                        <a:rPr lang="de-DE" b="0" dirty="0"/>
                        <a:t>Teiler</a:t>
                      </a:r>
                      <a:r>
                        <a:rPr lang="de-DE" dirty="0"/>
                        <a:t>: 4.5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16.44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8.89</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1.33</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62747139"/>
                  </a:ext>
                </a:extLst>
              </a:tr>
              <a:tr h="403225">
                <a:tc>
                  <a:txBody>
                    <a:bodyPr/>
                    <a:lstStyle/>
                    <a:p>
                      <a:r>
                        <a:rPr lang="de-DE" b="0" dirty="0"/>
                        <a:t>Teiler</a:t>
                      </a:r>
                      <a:r>
                        <a:rPr lang="de-DE" dirty="0"/>
                        <a:t>: 5.5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13.45</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7.27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1.09</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450054135"/>
                  </a:ext>
                </a:extLst>
              </a:tr>
              <a:tr h="403225">
                <a:tc>
                  <a:txBody>
                    <a:bodyPr/>
                    <a:lstStyle/>
                    <a:p>
                      <a:r>
                        <a:rPr lang="de-DE" b="0" dirty="0"/>
                        <a:t>Teiler</a:t>
                      </a:r>
                      <a:r>
                        <a:rPr lang="de-DE" dirty="0"/>
                        <a:t>: 6.5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11.38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6.15</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0.92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424594642"/>
                  </a:ext>
                </a:extLst>
              </a:tr>
            </a:tbl>
          </a:graphicData>
        </a:graphic>
      </p:graphicFrame>
      <p:sp>
        <p:nvSpPr>
          <p:cNvPr id="5" name="Textfeld 4">
            <a:extLst>
              <a:ext uri="{FF2B5EF4-FFF2-40B4-BE49-F238E27FC236}">
                <a16:creationId xmlns:a16="http://schemas.microsoft.com/office/drawing/2014/main" id="{8717E5E6-D92F-6764-5C2C-6207B9ADB650}"/>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3839700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
        <p:nvSpPr>
          <p:cNvPr id="44" name="Rechteck 43">
            <a:extLst>
              <a:ext uri="{FF2B5EF4-FFF2-40B4-BE49-F238E27FC236}">
                <a16:creationId xmlns:a16="http://schemas.microsoft.com/office/drawing/2014/main" id="{388F3A5E-1119-D152-EA5C-F9695F91D914}"/>
              </a:ext>
            </a:extLst>
          </p:cNvPr>
          <p:cNvSpPr/>
          <p:nvPr/>
        </p:nvSpPr>
        <p:spPr>
          <a:xfrm>
            <a:off x="7814000" y="3770922"/>
            <a:ext cx="1584000" cy="104963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568634DD-90B0-7D92-911C-8E0B396B81CD}"/>
              </a:ext>
            </a:extLst>
          </p:cNvPr>
          <p:cNvSpPr/>
          <p:nvPr/>
        </p:nvSpPr>
        <p:spPr>
          <a:xfrm>
            <a:off x="4958081" y="5430073"/>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2C2BF3CD-10EE-6625-3C73-5FBB1A54CBFB}"/>
              </a:ext>
            </a:extLst>
          </p:cNvPr>
          <p:cNvSpPr/>
          <p:nvPr/>
        </p:nvSpPr>
        <p:spPr>
          <a:xfrm>
            <a:off x="6385432" y="5175450"/>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531EBF9C-38EA-E754-4BEE-A4D54B06FC5D}"/>
              </a:ext>
            </a:extLst>
          </p:cNvPr>
          <p:cNvSpPr/>
          <p:nvPr/>
        </p:nvSpPr>
        <p:spPr>
          <a:xfrm>
            <a:off x="4765241" y="880141"/>
            <a:ext cx="653092" cy="354992"/>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A1F70027-7F4E-0AAF-7DB2-91482B3FE1DE}"/>
              </a:ext>
            </a:extLst>
          </p:cNvPr>
          <p:cNvSpPr/>
          <p:nvPr/>
        </p:nvSpPr>
        <p:spPr>
          <a:xfrm>
            <a:off x="5854752" y="825131"/>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0324399A-9DF3-1602-4FB4-DA03FDB6FAE0}"/>
              </a:ext>
            </a:extLst>
          </p:cNvPr>
          <p:cNvSpPr/>
          <p:nvPr/>
        </p:nvSpPr>
        <p:spPr>
          <a:xfrm>
            <a:off x="4321783" y="2596814"/>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87BE960E-65B2-4635-27DC-2C04059A929D}"/>
              </a:ext>
            </a:extLst>
          </p:cNvPr>
          <p:cNvSpPr/>
          <p:nvPr/>
        </p:nvSpPr>
        <p:spPr>
          <a:xfrm>
            <a:off x="3939140" y="3827967"/>
            <a:ext cx="660617"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Rechteck 50">
            <a:extLst>
              <a:ext uri="{FF2B5EF4-FFF2-40B4-BE49-F238E27FC236}">
                <a16:creationId xmlns:a16="http://schemas.microsoft.com/office/drawing/2014/main" id="{4C597750-6FB8-2707-3FB7-CB5AB0C13E52}"/>
              </a:ext>
            </a:extLst>
          </p:cNvPr>
          <p:cNvSpPr/>
          <p:nvPr/>
        </p:nvSpPr>
        <p:spPr>
          <a:xfrm>
            <a:off x="5770753" y="100577"/>
            <a:ext cx="644375" cy="380493"/>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3" name="Grafik 52" descr="Häkchen mit einfarbiger Füllung">
            <a:extLst>
              <a:ext uri="{FF2B5EF4-FFF2-40B4-BE49-F238E27FC236}">
                <a16:creationId xmlns:a16="http://schemas.microsoft.com/office/drawing/2014/main" id="{A9FD9E62-6579-0870-43F3-A5319A951C54}"/>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082613" y="3592951"/>
            <a:ext cx="577166" cy="577166"/>
          </a:xfrm>
          <a:prstGeom prst="rect">
            <a:avLst/>
          </a:prstGeom>
        </p:spPr>
      </p:pic>
      <p:pic>
        <p:nvPicPr>
          <p:cNvPr id="54" name="Grafik 53" descr="Häkchen mit einfarbiger Füllung">
            <a:extLst>
              <a:ext uri="{FF2B5EF4-FFF2-40B4-BE49-F238E27FC236}">
                <a16:creationId xmlns:a16="http://schemas.microsoft.com/office/drawing/2014/main" id="{ADC5E19E-D9EA-087A-8A42-BCBD44B2F12B}"/>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53204" y="5229585"/>
            <a:ext cx="577166" cy="577166"/>
          </a:xfrm>
          <a:prstGeom prst="rect">
            <a:avLst/>
          </a:prstGeom>
        </p:spPr>
      </p:pic>
      <p:pic>
        <p:nvPicPr>
          <p:cNvPr id="55" name="Grafik 54" descr="Häkchen mit einfarbiger Füllung">
            <a:extLst>
              <a:ext uri="{FF2B5EF4-FFF2-40B4-BE49-F238E27FC236}">
                <a16:creationId xmlns:a16="http://schemas.microsoft.com/office/drawing/2014/main" id="{D4152A5E-E656-90C4-18CF-FCFBFD7C3AD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562645" y="4962462"/>
            <a:ext cx="577166" cy="577166"/>
          </a:xfrm>
          <a:prstGeom prst="rect">
            <a:avLst/>
          </a:prstGeom>
        </p:spPr>
      </p:pic>
      <p:pic>
        <p:nvPicPr>
          <p:cNvPr id="56" name="Grafik 55" descr="Häkchen mit einfarbiger Füllung">
            <a:extLst>
              <a:ext uri="{FF2B5EF4-FFF2-40B4-BE49-F238E27FC236}">
                <a16:creationId xmlns:a16="http://schemas.microsoft.com/office/drawing/2014/main" id="{BDE94045-3673-2DDB-E6B3-54AFD17C8A4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497035" y="3394467"/>
            <a:ext cx="1253398" cy="1253398"/>
          </a:xfrm>
          <a:prstGeom prst="rect">
            <a:avLst/>
          </a:prstGeom>
        </p:spPr>
      </p:pic>
      <p:pic>
        <p:nvPicPr>
          <p:cNvPr id="57" name="Grafik 56" descr="Häkchen mit einfarbiger Füllung">
            <a:extLst>
              <a:ext uri="{FF2B5EF4-FFF2-40B4-BE49-F238E27FC236}">
                <a16:creationId xmlns:a16="http://schemas.microsoft.com/office/drawing/2014/main" id="{F100483A-C891-C842-72AB-5E3DB9927A4B}"/>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519187" y="2425574"/>
            <a:ext cx="577166" cy="577166"/>
          </a:xfrm>
          <a:prstGeom prst="rect">
            <a:avLst/>
          </a:prstGeom>
        </p:spPr>
      </p:pic>
      <p:pic>
        <p:nvPicPr>
          <p:cNvPr id="58" name="Grafik 57" descr="Häkchen mit einfarbiger Füllung">
            <a:extLst>
              <a:ext uri="{FF2B5EF4-FFF2-40B4-BE49-F238E27FC236}">
                <a16:creationId xmlns:a16="http://schemas.microsoft.com/office/drawing/2014/main" id="{45108A63-4DD6-F1BF-E17B-BBBF92397F24}"/>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947055" y="693993"/>
            <a:ext cx="577166" cy="577166"/>
          </a:xfrm>
          <a:prstGeom prst="rect">
            <a:avLst/>
          </a:prstGeom>
        </p:spPr>
      </p:pic>
      <p:pic>
        <p:nvPicPr>
          <p:cNvPr id="59" name="Grafik 58" descr="Häkchen mit einfarbiger Füllung">
            <a:extLst>
              <a:ext uri="{FF2B5EF4-FFF2-40B4-BE49-F238E27FC236}">
                <a16:creationId xmlns:a16="http://schemas.microsoft.com/office/drawing/2014/main" id="{46D71F83-8B79-105E-015D-A7A008BC1C70}"/>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972596" y="679248"/>
            <a:ext cx="577166" cy="577166"/>
          </a:xfrm>
          <a:prstGeom prst="rect">
            <a:avLst/>
          </a:prstGeom>
        </p:spPr>
      </p:pic>
      <p:pic>
        <p:nvPicPr>
          <p:cNvPr id="60" name="Grafik 59" descr="Häkchen mit einfarbiger Füllung">
            <a:extLst>
              <a:ext uri="{FF2B5EF4-FFF2-40B4-BE49-F238E27FC236}">
                <a16:creationId xmlns:a16="http://schemas.microsoft.com/office/drawing/2014/main" id="{45D188E2-5FA0-F665-E85C-5AD96D97D997}"/>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917325" y="-96096"/>
            <a:ext cx="577166" cy="577166"/>
          </a:xfrm>
          <a:prstGeom prst="rect">
            <a:avLst/>
          </a:prstGeom>
        </p:spPr>
      </p:pic>
    </p:spTree>
    <p:extLst>
      <p:ext uri="{BB962C8B-B14F-4D97-AF65-F5344CB8AC3E}">
        <p14:creationId xmlns:p14="http://schemas.microsoft.com/office/powerpoint/2010/main" val="1284099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2335093896"/>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r>
                        <a:rPr lang="de-DE" dirty="0">
                          <a:solidFill>
                            <a:schemeClr val="tx1">
                              <a:lumMod val="85000"/>
                              <a:lumOff val="15000"/>
                            </a:schemeClr>
                          </a:solidFill>
                        </a:rPr>
                        <a:t>Wahlergebnis</a:t>
                      </a:r>
                    </a:p>
                  </a:txBody>
                  <a:tcPr anchor="ctr">
                    <a:lnL w="12700" cap="flat" cmpd="sng" algn="ctr">
                      <a:solidFill>
                        <a:schemeClr val="tx1">
                          <a:lumMod val="95000"/>
                          <a:lumOff val="5000"/>
                        </a:schemeClr>
                      </a:solidFill>
                      <a:prstDash val="solid"/>
                      <a:round/>
                      <a:headEnd type="none" w="med" len="med"/>
                      <a:tailEnd type="none" w="med" len="med"/>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de-DE" sz="2400" dirty="0">
                          <a:solidFill>
                            <a:schemeClr val="bg1"/>
                          </a:solidFill>
                        </a:rPr>
                        <a:t>74</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de-DE" sz="2400" dirty="0">
                          <a:solidFill>
                            <a:schemeClr val="bg1"/>
                          </a:solidFill>
                        </a:rPr>
                        <a:t>40</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de-DE" sz="2400" dirty="0">
                          <a:solidFill>
                            <a:schemeClr val="bg1"/>
                          </a:solidFill>
                        </a:rPr>
                        <a:t>6</a:t>
                      </a:r>
                    </a:p>
                  </a:txBody>
                  <a:tcPr>
                    <a:lnL w="12700" cmpd="sng">
                      <a:noFill/>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157480115"/>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1</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74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969617481"/>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2</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37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3</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52952321"/>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3</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24.67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13.33</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7273936"/>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4</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18.5</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1.5</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603571528"/>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62747139"/>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6</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12.33</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6.67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450054135"/>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7</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10.57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5.71</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0.86</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424594642"/>
                  </a:ext>
                </a:extLst>
              </a:tr>
            </a:tbl>
          </a:graphicData>
        </a:graphic>
      </p:graphicFrame>
      <p:sp>
        <p:nvSpPr>
          <p:cNvPr id="5" name="Textfeld 4">
            <a:extLst>
              <a:ext uri="{FF2B5EF4-FFF2-40B4-BE49-F238E27FC236}">
                <a16:creationId xmlns:a16="http://schemas.microsoft.com/office/drawing/2014/main" id="{8717E5E6-D92F-6764-5C2C-6207B9ADB650}"/>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712571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3594722205"/>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Wahlergebnis</a:t>
                      </a:r>
                    </a:p>
                  </a:txBody>
                  <a:tcPr anchor="ctr">
                    <a:lnL w="28575" cap="flat" cmpd="sng" algn="ctr">
                      <a:solidFill>
                        <a:schemeClr val="accent2">
                          <a:lumMod val="75000"/>
                        </a:schemeClr>
                      </a:solidFill>
                      <a:prstDash val="solid"/>
                      <a:round/>
                      <a:headEnd type="none" w="med" len="med"/>
                      <a:tailEnd type="none" w="med" len="med"/>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74</a:t>
                      </a:r>
                    </a:p>
                  </a:txBody>
                  <a:tcPr>
                    <a:lnL w="12700" cmpd="sng">
                      <a:noFill/>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40</a:t>
                      </a:r>
                    </a:p>
                  </a:txBody>
                  <a:tcPr>
                    <a:lnL w="12700" cmpd="sng">
                      <a:noFill/>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6</a:t>
                      </a:r>
                    </a:p>
                  </a:txBody>
                  <a:tcPr>
                    <a:lnL w="12700" cmpd="sng">
                      <a:noFill/>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157480115"/>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1</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74</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40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6</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69617481"/>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2</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37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3</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52952321"/>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3</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24.67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13.33</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7273936"/>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4</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18.5</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1.5</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03571528"/>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5</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8</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2747139"/>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6</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12.33</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6.67</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50054135"/>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7</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10.57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5.71</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0.86</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24594642"/>
                  </a:ext>
                </a:extLst>
              </a:tr>
            </a:tbl>
          </a:graphicData>
        </a:graphic>
      </p:graphicFrame>
      <p:sp>
        <p:nvSpPr>
          <p:cNvPr id="2" name="Textfeld 1">
            <a:extLst>
              <a:ext uri="{FF2B5EF4-FFF2-40B4-BE49-F238E27FC236}">
                <a16:creationId xmlns:a16="http://schemas.microsoft.com/office/drawing/2014/main" id="{C23EA1EA-754E-23C5-364A-B177C4859498}"/>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2231838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3003202948"/>
              </p:ext>
            </p:extLst>
          </p:nvPr>
        </p:nvGraphicFramePr>
        <p:xfrm>
          <a:off x="2032000" y="791710"/>
          <a:ext cx="8128000" cy="521007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feld 4"/>
          <p:cNvSpPr txBox="1"/>
          <p:nvPr/>
        </p:nvSpPr>
        <p:spPr>
          <a:xfrm>
            <a:off x="5072610" y="2678073"/>
            <a:ext cx="4538750" cy="646331"/>
          </a:xfrm>
          <a:prstGeom prst="rect">
            <a:avLst/>
          </a:prstGeom>
          <a:noFill/>
        </p:spPr>
        <p:txBody>
          <a:bodyPr wrap="square" rtlCol="0">
            <a:spAutoFit/>
          </a:bodyPr>
          <a:lstStyle/>
          <a:p>
            <a:r>
              <a:rPr lang="de-DE" sz="3600" dirty="0">
                <a:latin typeface="Cambria Math" panose="02040503050406030204" pitchFamily="18" charset="0"/>
              </a:rPr>
              <a:t>5 Sitze</a:t>
            </a:r>
          </a:p>
        </p:txBody>
      </p:sp>
      <mc:AlternateContent xmlns:mc="http://schemas.openxmlformats.org/markup-compatibility/2006">
        <mc:Choice xmlns:a14="http://schemas.microsoft.com/office/drawing/2010/main" Requires="a14">
          <p:sp>
            <p:nvSpPr>
              <p:cNvPr id="2" name="Textfeld 1">
                <a:extLst>
                  <a:ext uri="{FF2B5EF4-FFF2-40B4-BE49-F238E27FC236}">
                    <a16:creationId xmlns:a16="http://schemas.microsoft.com/office/drawing/2014/main" id="{4A5EEB81-9343-A8A1-7DB7-76CAFC0266F7}"/>
                  </a:ext>
                </a:extLst>
              </p:cNvPr>
              <p:cNvSpPr txBox="1"/>
              <p:nvPr/>
            </p:nvSpPr>
            <p:spPr>
              <a:xfrm>
                <a:off x="4244570" y="791710"/>
                <a:ext cx="5366790" cy="738664"/>
              </a:xfrm>
              <a:prstGeom prst="rect">
                <a:avLst/>
              </a:prstGeom>
              <a:noFill/>
            </p:spPr>
            <p:txBody>
              <a:bodyPr wrap="square" lIns="0" tIns="0" rIns="0" bIns="0" rtlCol="0">
                <a:spAutoFit/>
              </a:bodyPr>
              <a:lstStyle/>
              <a:p>
                <a14:m>
                  <m:oMath xmlns:m="http://schemas.openxmlformats.org/officeDocument/2006/math">
                    <m:r>
                      <m:rPr>
                        <m:sty m:val="p"/>
                      </m:rPr>
                      <a:rPr lang="de-DE" sz="4800" i="0" smtClean="0">
                        <a:latin typeface="Cambria Math" panose="02040503050406030204" pitchFamily="18" charset="0"/>
                      </a:rPr>
                      <m:t>Σ</m:t>
                    </m:r>
                  </m:oMath>
                </a14:m>
                <a:r>
                  <a:rPr lang="de-DE" sz="4800" dirty="0"/>
                  <a:t>: </a:t>
                </a:r>
                <a14:m>
                  <m:oMath xmlns:m="http://schemas.openxmlformats.org/officeDocument/2006/math">
                    <m:r>
                      <a:rPr lang="de-DE" sz="3600">
                        <a:latin typeface="Cambria Math" panose="02040503050406030204" pitchFamily="18" charset="0"/>
                      </a:rPr>
                      <m:t>10.000 </m:t>
                    </m:r>
                    <m:r>
                      <m:rPr>
                        <m:sty m:val="p"/>
                      </m:rPr>
                      <a:rPr lang="de-DE" sz="3600">
                        <a:latin typeface="Cambria Math" panose="02040503050406030204" pitchFamily="18" charset="0"/>
                      </a:rPr>
                      <m:t>Stimmen</m:t>
                    </m:r>
                  </m:oMath>
                </a14:m>
                <a:endParaRPr lang="de-DE" sz="4800" dirty="0"/>
              </a:p>
            </p:txBody>
          </p:sp>
        </mc:Choice>
        <mc:Fallback>
          <p:sp>
            <p:nvSpPr>
              <p:cNvPr id="2" name="Textfeld 1">
                <a:extLst>
                  <a:ext uri="{FF2B5EF4-FFF2-40B4-BE49-F238E27FC236}">
                    <a16:creationId xmlns:a16="http://schemas.microsoft.com/office/drawing/2014/main" id="{4A5EEB81-9343-A8A1-7DB7-76CAFC0266F7}"/>
                  </a:ext>
                </a:extLst>
              </p:cNvPr>
              <p:cNvSpPr txBox="1">
                <a:spLocks noRot="1" noChangeAspect="1" noMove="1" noResize="1" noEditPoints="1" noAdjustHandles="1" noChangeArrowheads="1" noChangeShapeType="1" noTextEdit="1"/>
              </p:cNvSpPr>
              <p:nvPr/>
            </p:nvSpPr>
            <p:spPr>
              <a:xfrm>
                <a:off x="4244570" y="791710"/>
                <a:ext cx="5366790" cy="738664"/>
              </a:xfrm>
              <a:prstGeom prst="rect">
                <a:avLst/>
              </a:prstGeom>
              <a:blipFill>
                <a:blip r:embed="rId3"/>
                <a:stretch>
                  <a:fillRect l="-568" t="-24793" b="-49587"/>
                </a:stretch>
              </a:blipFill>
            </p:spPr>
            <p:txBody>
              <a:bodyPr/>
              <a:lstStyle/>
              <a:p>
                <a:r>
                  <a:rPr lang="de-DE">
                    <a:noFill/>
                  </a:rPr>
                  <a:t> </a:t>
                </a:r>
              </a:p>
            </p:txBody>
          </p:sp>
        </mc:Fallback>
      </mc:AlternateContent>
      <p:sp>
        <p:nvSpPr>
          <p:cNvPr id="3" name="Pfeil: nach unten 2">
            <a:extLst>
              <a:ext uri="{FF2B5EF4-FFF2-40B4-BE49-F238E27FC236}">
                <a16:creationId xmlns:a16="http://schemas.microsoft.com/office/drawing/2014/main" id="{04772808-B5D6-D334-6875-9DB130AA9674}"/>
              </a:ext>
            </a:extLst>
          </p:cNvPr>
          <p:cNvSpPr/>
          <p:nvPr/>
        </p:nvSpPr>
        <p:spPr>
          <a:xfrm>
            <a:off x="5709920" y="1657061"/>
            <a:ext cx="457200" cy="894325"/>
          </a:xfrm>
          <a:prstGeom prst="downArrow">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67FED31C-231B-842B-2B7F-3F01FC77B5E4}"/>
              </a:ext>
            </a:extLst>
          </p:cNvPr>
          <p:cNvSpPr txBox="1"/>
          <p:nvPr/>
        </p:nvSpPr>
        <p:spPr>
          <a:xfrm>
            <a:off x="7866610" y="5095636"/>
            <a:ext cx="749070" cy="646331"/>
          </a:xfrm>
          <a:prstGeom prst="rect">
            <a:avLst/>
          </a:prstGeom>
          <a:noFill/>
        </p:spPr>
        <p:txBody>
          <a:bodyPr wrap="square" rtlCol="0">
            <a:spAutoFit/>
          </a:bodyPr>
          <a:lstStyle/>
          <a:p>
            <a:r>
              <a:rPr lang="de-DE" sz="3600" dirty="0">
                <a:latin typeface="Cambria Math" panose="02040503050406030204" pitchFamily="18" charset="0"/>
              </a:rPr>
              <a:t>…</a:t>
            </a:r>
          </a:p>
        </p:txBody>
      </p:sp>
    </p:spTree>
    <p:extLst>
      <p:ext uri="{BB962C8B-B14F-4D97-AF65-F5344CB8AC3E}">
        <p14:creationId xmlns:p14="http://schemas.microsoft.com/office/powerpoint/2010/main" val="2459212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248392171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7362912E-DE7D-195D-EB03-ADBD1EB94F8D}"/>
              </a:ext>
            </a:extLst>
          </p:cNvPr>
          <p:cNvSpPr txBox="1"/>
          <p:nvPr/>
        </p:nvSpPr>
        <p:spPr>
          <a:xfrm>
            <a:off x="7294880" y="1056640"/>
            <a:ext cx="343364"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2930332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410855133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11F596C7-0F76-B4D6-11AD-617F2FB5AD57}"/>
              </a:ext>
            </a:extLst>
          </p:cNvPr>
          <p:cNvSpPr txBox="1"/>
          <p:nvPr/>
        </p:nvSpPr>
        <p:spPr>
          <a:xfrm>
            <a:off x="7294880" y="1056640"/>
            <a:ext cx="343364"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2773610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222088627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F7B17D80-1ED2-52BA-5E76-6F95576B7DA1}"/>
              </a:ext>
            </a:extLst>
          </p:cNvPr>
          <p:cNvSpPr txBox="1"/>
          <p:nvPr/>
        </p:nvSpPr>
        <p:spPr>
          <a:xfrm>
            <a:off x="7294880" y="1056640"/>
            <a:ext cx="343364"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653778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
        <p:nvSpPr>
          <p:cNvPr id="46" name="Rechteck 45">
            <a:extLst>
              <a:ext uri="{FF2B5EF4-FFF2-40B4-BE49-F238E27FC236}">
                <a16:creationId xmlns:a16="http://schemas.microsoft.com/office/drawing/2014/main" id="{2C2BF3CD-10EE-6625-3C73-5FBB1A54CBFB}"/>
              </a:ext>
            </a:extLst>
          </p:cNvPr>
          <p:cNvSpPr/>
          <p:nvPr/>
        </p:nvSpPr>
        <p:spPr>
          <a:xfrm>
            <a:off x="5626556" y="1945876"/>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5" name="Grafik 54" descr="Häkchen mit einfarbiger Füllung">
            <a:extLst>
              <a:ext uri="{FF2B5EF4-FFF2-40B4-BE49-F238E27FC236}">
                <a16:creationId xmlns:a16="http://schemas.microsoft.com/office/drawing/2014/main" id="{D4152A5E-E656-90C4-18CF-FCFBFD7C3AD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812745" y="1742966"/>
            <a:ext cx="577166" cy="577166"/>
          </a:xfrm>
          <a:prstGeom prst="rect">
            <a:avLst/>
          </a:prstGeom>
        </p:spPr>
      </p:pic>
      <p:sp>
        <p:nvSpPr>
          <p:cNvPr id="2" name="Rechteck 1">
            <a:extLst>
              <a:ext uri="{FF2B5EF4-FFF2-40B4-BE49-F238E27FC236}">
                <a16:creationId xmlns:a16="http://schemas.microsoft.com/office/drawing/2014/main" id="{926F1F59-1AF0-EDBB-7547-7E8B02691856}"/>
              </a:ext>
            </a:extLst>
          </p:cNvPr>
          <p:cNvSpPr/>
          <p:nvPr/>
        </p:nvSpPr>
        <p:spPr>
          <a:xfrm>
            <a:off x="3688081" y="4479201"/>
            <a:ext cx="640710" cy="408470"/>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descr="Häkchen mit einfarbiger Füllung">
            <a:extLst>
              <a:ext uri="{FF2B5EF4-FFF2-40B4-BE49-F238E27FC236}">
                <a16:creationId xmlns:a16="http://schemas.microsoft.com/office/drawing/2014/main" id="{96FD9AD9-0836-186E-CE7A-41431580ED92}"/>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891324" y="4266213"/>
            <a:ext cx="577166" cy="577166"/>
          </a:xfrm>
          <a:prstGeom prst="rect">
            <a:avLst/>
          </a:prstGeom>
        </p:spPr>
      </p:pic>
      <p:sp>
        <p:nvSpPr>
          <p:cNvPr id="4" name="Rechteck 3">
            <a:extLst>
              <a:ext uri="{FF2B5EF4-FFF2-40B4-BE49-F238E27FC236}">
                <a16:creationId xmlns:a16="http://schemas.microsoft.com/office/drawing/2014/main" id="{E2155665-6F46-830D-87D9-5C4CBBEDEBBE}"/>
              </a:ext>
            </a:extLst>
          </p:cNvPr>
          <p:cNvSpPr/>
          <p:nvPr/>
        </p:nvSpPr>
        <p:spPr>
          <a:xfrm>
            <a:off x="7397113" y="3227343"/>
            <a:ext cx="658735" cy="36417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Häkchen mit einfarbiger Füllung">
            <a:extLst>
              <a:ext uri="{FF2B5EF4-FFF2-40B4-BE49-F238E27FC236}">
                <a16:creationId xmlns:a16="http://schemas.microsoft.com/office/drawing/2014/main" id="{D66659B6-C58B-B956-2B97-DBC3FC478DA5}"/>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18382" y="3014355"/>
            <a:ext cx="577166" cy="577166"/>
          </a:xfrm>
          <a:prstGeom prst="rect">
            <a:avLst/>
          </a:prstGeom>
        </p:spPr>
      </p:pic>
    </p:spTree>
    <p:extLst>
      <p:ext uri="{BB962C8B-B14F-4D97-AF65-F5344CB8AC3E}">
        <p14:creationId xmlns:p14="http://schemas.microsoft.com/office/powerpoint/2010/main" val="3859614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
        <p:nvSpPr>
          <p:cNvPr id="4" name="Rechteck 3">
            <a:extLst>
              <a:ext uri="{FF2B5EF4-FFF2-40B4-BE49-F238E27FC236}">
                <a16:creationId xmlns:a16="http://schemas.microsoft.com/office/drawing/2014/main" id="{E2155665-6F46-830D-87D9-5C4CBBEDEBBE}"/>
              </a:ext>
            </a:extLst>
          </p:cNvPr>
          <p:cNvSpPr/>
          <p:nvPr/>
        </p:nvSpPr>
        <p:spPr>
          <a:xfrm>
            <a:off x="7726585" y="1787349"/>
            <a:ext cx="658735" cy="36417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Häkchen mit einfarbiger Füllung">
            <a:extLst>
              <a:ext uri="{FF2B5EF4-FFF2-40B4-BE49-F238E27FC236}">
                <a16:creationId xmlns:a16="http://schemas.microsoft.com/office/drawing/2014/main" id="{D66659B6-C58B-B956-2B97-DBC3FC478DA5}"/>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947854" y="1574361"/>
            <a:ext cx="577166" cy="577166"/>
          </a:xfrm>
          <a:prstGeom prst="rect">
            <a:avLst/>
          </a:prstGeom>
        </p:spPr>
      </p:pic>
      <p:sp>
        <p:nvSpPr>
          <p:cNvPr id="7" name="Rechteck 6">
            <a:extLst>
              <a:ext uri="{FF2B5EF4-FFF2-40B4-BE49-F238E27FC236}">
                <a16:creationId xmlns:a16="http://schemas.microsoft.com/office/drawing/2014/main" id="{A248EEE5-C77F-AB09-7CFE-207B9467344F}"/>
              </a:ext>
            </a:extLst>
          </p:cNvPr>
          <p:cNvSpPr/>
          <p:nvPr/>
        </p:nvSpPr>
        <p:spPr>
          <a:xfrm>
            <a:off x="7432631" y="2331705"/>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descr="Häkchen mit einfarbiger Füllung">
            <a:extLst>
              <a:ext uri="{FF2B5EF4-FFF2-40B4-BE49-F238E27FC236}">
                <a16:creationId xmlns:a16="http://schemas.microsoft.com/office/drawing/2014/main" id="{6027C553-C598-DB23-0239-932AC4CE7D4D}"/>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09844" y="2118717"/>
            <a:ext cx="577166" cy="577166"/>
          </a:xfrm>
          <a:prstGeom prst="rect">
            <a:avLst/>
          </a:prstGeom>
        </p:spPr>
      </p:pic>
      <p:sp>
        <p:nvSpPr>
          <p:cNvPr id="9" name="Rechteck 8">
            <a:extLst>
              <a:ext uri="{FF2B5EF4-FFF2-40B4-BE49-F238E27FC236}">
                <a16:creationId xmlns:a16="http://schemas.microsoft.com/office/drawing/2014/main" id="{1E39EA6F-25BF-0F7D-88B0-C84A09FF65CF}"/>
              </a:ext>
            </a:extLst>
          </p:cNvPr>
          <p:cNvSpPr/>
          <p:nvPr/>
        </p:nvSpPr>
        <p:spPr>
          <a:xfrm>
            <a:off x="4906990" y="3634908"/>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descr="Häkchen mit einfarbiger Füllung">
            <a:extLst>
              <a:ext uri="{FF2B5EF4-FFF2-40B4-BE49-F238E27FC236}">
                <a16:creationId xmlns:a16="http://schemas.microsoft.com/office/drawing/2014/main" id="{571CEED3-6B29-02E4-89A1-5C0CF59E932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22615" y="3421921"/>
            <a:ext cx="577166" cy="577166"/>
          </a:xfrm>
          <a:prstGeom prst="rect">
            <a:avLst/>
          </a:prstGeom>
        </p:spPr>
      </p:pic>
      <p:sp>
        <p:nvSpPr>
          <p:cNvPr id="11" name="Rechteck 10">
            <a:extLst>
              <a:ext uri="{FF2B5EF4-FFF2-40B4-BE49-F238E27FC236}">
                <a16:creationId xmlns:a16="http://schemas.microsoft.com/office/drawing/2014/main" id="{64779947-3FFA-95E1-7693-C7466F4BFDB5}"/>
              </a:ext>
            </a:extLst>
          </p:cNvPr>
          <p:cNvSpPr/>
          <p:nvPr/>
        </p:nvSpPr>
        <p:spPr>
          <a:xfrm>
            <a:off x="7106085" y="952887"/>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descr="Häkchen mit einfarbiger Füllung">
            <a:extLst>
              <a:ext uri="{FF2B5EF4-FFF2-40B4-BE49-F238E27FC236}">
                <a16:creationId xmlns:a16="http://schemas.microsoft.com/office/drawing/2014/main" id="{C0B88290-C9B5-345D-A2F6-998B735F529E}"/>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321710" y="739900"/>
            <a:ext cx="577166" cy="577166"/>
          </a:xfrm>
          <a:prstGeom prst="rect">
            <a:avLst/>
          </a:prstGeom>
        </p:spPr>
      </p:pic>
      <p:sp>
        <p:nvSpPr>
          <p:cNvPr id="14" name="Rechteck 13">
            <a:extLst>
              <a:ext uri="{FF2B5EF4-FFF2-40B4-BE49-F238E27FC236}">
                <a16:creationId xmlns:a16="http://schemas.microsoft.com/office/drawing/2014/main" id="{91CD2A5A-407E-B2DF-FFFB-330E4B62F3E0}"/>
              </a:ext>
            </a:extLst>
          </p:cNvPr>
          <p:cNvSpPr/>
          <p:nvPr/>
        </p:nvSpPr>
        <p:spPr>
          <a:xfrm>
            <a:off x="6359551" y="2011021"/>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descr="Häkchen mit einfarbiger Füllung">
            <a:extLst>
              <a:ext uri="{FF2B5EF4-FFF2-40B4-BE49-F238E27FC236}">
                <a16:creationId xmlns:a16="http://schemas.microsoft.com/office/drawing/2014/main" id="{9EBE1272-AEC0-F0F3-C8EB-0BFDA40837ED}"/>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575176" y="1798034"/>
            <a:ext cx="577166" cy="577166"/>
          </a:xfrm>
          <a:prstGeom prst="rect">
            <a:avLst/>
          </a:prstGeom>
        </p:spPr>
      </p:pic>
      <p:sp>
        <p:nvSpPr>
          <p:cNvPr id="18" name="Rechteck 17">
            <a:extLst>
              <a:ext uri="{FF2B5EF4-FFF2-40B4-BE49-F238E27FC236}">
                <a16:creationId xmlns:a16="http://schemas.microsoft.com/office/drawing/2014/main" id="{91047237-E359-9100-C176-42D1C06E2B43}"/>
              </a:ext>
            </a:extLst>
          </p:cNvPr>
          <p:cNvSpPr/>
          <p:nvPr/>
        </p:nvSpPr>
        <p:spPr>
          <a:xfrm>
            <a:off x="6096000" y="2861234"/>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 name="Grafik 19" descr="Häkchen mit einfarbiger Füllung">
            <a:extLst>
              <a:ext uri="{FF2B5EF4-FFF2-40B4-BE49-F238E27FC236}">
                <a16:creationId xmlns:a16="http://schemas.microsoft.com/office/drawing/2014/main" id="{537ECBC3-4858-BBB7-A2BE-5AC8F413D196}"/>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311625" y="2638087"/>
            <a:ext cx="577166" cy="577166"/>
          </a:xfrm>
          <a:prstGeom prst="rect">
            <a:avLst/>
          </a:prstGeom>
        </p:spPr>
      </p:pic>
    </p:spTree>
    <p:extLst>
      <p:ext uri="{BB962C8B-B14F-4D97-AF65-F5344CB8AC3E}">
        <p14:creationId xmlns:p14="http://schemas.microsoft.com/office/powerpoint/2010/main" val="127743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nne 3">
            <a:extLst>
              <a:ext uri="{FF2B5EF4-FFF2-40B4-BE49-F238E27FC236}">
                <a16:creationId xmlns:a16="http://schemas.microsoft.com/office/drawing/2014/main" id="{3B19EDB3-167F-9E5D-362F-1E57E668E376}"/>
              </a:ext>
            </a:extLst>
          </p:cNvPr>
          <p:cNvSpPr/>
          <p:nvPr/>
        </p:nvSpPr>
        <p:spPr>
          <a:xfrm>
            <a:off x="3779520" y="1940560"/>
            <a:ext cx="3921760" cy="3606800"/>
          </a:xfrm>
          <a:prstGeom prst="sun">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91390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A819838F-32E7-247E-7B75-369C258B0581}"/>
              </a:ext>
            </a:extLst>
          </p:cNvPr>
          <p:cNvSpPr txBox="1"/>
          <p:nvPr/>
        </p:nvSpPr>
        <p:spPr>
          <a:xfrm>
            <a:off x="809394" y="1249680"/>
            <a:ext cx="2739853" cy="584775"/>
          </a:xfrm>
          <a:prstGeom prst="rect">
            <a:avLst/>
          </a:prstGeom>
          <a:noFill/>
        </p:spPr>
        <p:txBody>
          <a:bodyPr wrap="none" rtlCol="0">
            <a:spAutoFit/>
          </a:bodyPr>
          <a:lstStyle/>
          <a:p>
            <a:r>
              <a:rPr lang="de-DE" sz="3200" dirty="0">
                <a:solidFill>
                  <a:schemeClr val="tx2">
                    <a:lumMod val="75000"/>
                  </a:schemeClr>
                </a:solidFill>
                <a:latin typeface="Abadi" panose="020B0604020104020204" pitchFamily="34" charset="0"/>
              </a:rPr>
              <a:t>Verhältniswahl</a:t>
            </a:r>
          </a:p>
        </p:txBody>
      </p:sp>
      <p:sp>
        <p:nvSpPr>
          <p:cNvPr id="6" name="Textfeld 5">
            <a:extLst>
              <a:ext uri="{FF2B5EF4-FFF2-40B4-BE49-F238E27FC236}">
                <a16:creationId xmlns:a16="http://schemas.microsoft.com/office/drawing/2014/main" id="{B4523425-2B4D-FF0B-A458-691180FE3B2B}"/>
              </a:ext>
            </a:extLst>
          </p:cNvPr>
          <p:cNvSpPr txBox="1"/>
          <p:nvPr/>
        </p:nvSpPr>
        <p:spPr>
          <a:xfrm>
            <a:off x="4323080" y="793372"/>
            <a:ext cx="2739853" cy="1077218"/>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Absolute </a:t>
            </a:r>
            <a:br>
              <a:rPr lang="de-DE" sz="3200" dirty="0">
                <a:solidFill>
                  <a:schemeClr val="tx2">
                    <a:lumMod val="75000"/>
                  </a:schemeClr>
                </a:solidFill>
                <a:latin typeface="Abadi" panose="020B0604020104020204" pitchFamily="34" charset="0"/>
              </a:rPr>
            </a:br>
            <a:r>
              <a:rPr lang="de-DE" sz="3200" dirty="0">
                <a:solidFill>
                  <a:schemeClr val="tx2">
                    <a:lumMod val="75000"/>
                  </a:schemeClr>
                </a:solidFill>
                <a:latin typeface="Abadi" panose="020B0604020104020204" pitchFamily="34" charset="0"/>
              </a:rPr>
              <a:t>Mehrheitswahl</a:t>
            </a:r>
          </a:p>
        </p:txBody>
      </p:sp>
      <p:sp>
        <p:nvSpPr>
          <p:cNvPr id="7" name="Textfeld 6">
            <a:extLst>
              <a:ext uri="{FF2B5EF4-FFF2-40B4-BE49-F238E27FC236}">
                <a16:creationId xmlns:a16="http://schemas.microsoft.com/office/drawing/2014/main" id="{8BCC8AEC-219C-24A7-BAD9-74D5B90C5C63}"/>
              </a:ext>
            </a:extLst>
          </p:cNvPr>
          <p:cNvSpPr txBox="1"/>
          <p:nvPr/>
        </p:nvSpPr>
        <p:spPr>
          <a:xfrm>
            <a:off x="7984028" y="793372"/>
            <a:ext cx="2739853" cy="1077218"/>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Relative </a:t>
            </a:r>
            <a:br>
              <a:rPr lang="de-DE" sz="3200" dirty="0">
                <a:solidFill>
                  <a:schemeClr val="tx2">
                    <a:lumMod val="75000"/>
                  </a:schemeClr>
                </a:solidFill>
                <a:latin typeface="Abadi" panose="020B0604020104020204" pitchFamily="34" charset="0"/>
              </a:rPr>
            </a:br>
            <a:r>
              <a:rPr lang="de-DE" sz="3200" dirty="0">
                <a:solidFill>
                  <a:schemeClr val="tx2">
                    <a:lumMod val="75000"/>
                  </a:schemeClr>
                </a:solidFill>
                <a:latin typeface="Abadi" panose="020B0604020104020204" pitchFamily="34" charset="0"/>
              </a:rPr>
              <a:t>Mehrheitswahl</a:t>
            </a:r>
          </a:p>
        </p:txBody>
      </p:sp>
      <p:cxnSp>
        <p:nvCxnSpPr>
          <p:cNvPr id="9" name="Gerader Verbinder 8">
            <a:extLst>
              <a:ext uri="{FF2B5EF4-FFF2-40B4-BE49-F238E27FC236}">
                <a16:creationId xmlns:a16="http://schemas.microsoft.com/office/drawing/2014/main" id="{2A2E03C5-D7D9-1E12-FE88-9E7AB32C53B5}"/>
              </a:ext>
            </a:extLst>
          </p:cNvPr>
          <p:cNvCxnSpPr>
            <a:cxnSpLocks/>
          </p:cNvCxnSpPr>
          <p:nvPr/>
        </p:nvCxnSpPr>
        <p:spPr>
          <a:xfrm>
            <a:off x="3962400" y="1198880"/>
            <a:ext cx="0" cy="5212080"/>
          </a:xfrm>
          <a:prstGeom prst="line">
            <a:avLst/>
          </a:prstGeom>
          <a:ln w="5715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777E7AFE-8164-A6BF-FBE5-0585E1900B8E}"/>
              </a:ext>
            </a:extLst>
          </p:cNvPr>
          <p:cNvCxnSpPr>
            <a:cxnSpLocks/>
          </p:cNvCxnSpPr>
          <p:nvPr/>
        </p:nvCxnSpPr>
        <p:spPr>
          <a:xfrm>
            <a:off x="7528560" y="1249680"/>
            <a:ext cx="0" cy="5212080"/>
          </a:xfrm>
          <a:prstGeom prst="line">
            <a:avLst/>
          </a:prstGeom>
          <a:ln w="5715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28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17">
            <a:extLst>
              <a:ext uri="{FF2B5EF4-FFF2-40B4-BE49-F238E27FC236}">
                <a16:creationId xmlns:a16="http://schemas.microsoft.com/office/drawing/2014/main" id="{AAF0DF0D-0F89-C168-54C3-DA5C14E8BAA5}"/>
              </a:ext>
            </a:extLst>
          </p:cNvPr>
          <p:cNvSpPr/>
          <p:nvPr/>
        </p:nvSpPr>
        <p:spPr>
          <a:xfrm>
            <a:off x="81280" y="4567800"/>
            <a:ext cx="7477760" cy="221484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899D475B-3A2F-C32E-004F-1031EBEF395B}"/>
              </a:ext>
            </a:extLst>
          </p:cNvPr>
          <p:cNvSpPr/>
          <p:nvPr/>
        </p:nvSpPr>
        <p:spPr>
          <a:xfrm>
            <a:off x="81280" y="2310326"/>
            <a:ext cx="7477760" cy="221484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BDC6541E-2481-291E-4960-849DC6848C9F}"/>
              </a:ext>
            </a:extLst>
          </p:cNvPr>
          <p:cNvSpPr/>
          <p:nvPr/>
        </p:nvSpPr>
        <p:spPr>
          <a:xfrm>
            <a:off x="81280" y="42692"/>
            <a:ext cx="7477760" cy="221484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A819838F-32E7-247E-7B75-369C258B0581}"/>
              </a:ext>
            </a:extLst>
          </p:cNvPr>
          <p:cNvSpPr txBox="1"/>
          <p:nvPr/>
        </p:nvSpPr>
        <p:spPr>
          <a:xfrm>
            <a:off x="233680" y="44678"/>
            <a:ext cx="1818126" cy="584775"/>
          </a:xfrm>
          <a:prstGeom prst="rect">
            <a:avLst/>
          </a:prstGeom>
          <a:noFill/>
        </p:spPr>
        <p:txBody>
          <a:bodyPr wrap="none" rtlCol="0">
            <a:spAutoFit/>
          </a:bodyPr>
          <a:lstStyle/>
          <a:p>
            <a:r>
              <a:rPr lang="de-DE" sz="3200" dirty="0">
                <a:solidFill>
                  <a:schemeClr val="tx2">
                    <a:lumMod val="75000"/>
                  </a:schemeClr>
                </a:solidFill>
                <a:latin typeface="Abadi" panose="020B0604020104020204" pitchFamily="34" charset="0"/>
              </a:rPr>
              <a:t>Niemeyer</a:t>
            </a:r>
          </a:p>
        </p:txBody>
      </p:sp>
      <p:sp>
        <p:nvSpPr>
          <p:cNvPr id="6" name="Textfeld 5">
            <a:extLst>
              <a:ext uri="{FF2B5EF4-FFF2-40B4-BE49-F238E27FC236}">
                <a16:creationId xmlns:a16="http://schemas.microsoft.com/office/drawing/2014/main" id="{B4523425-2B4D-FF0B-A458-691180FE3B2B}"/>
              </a:ext>
            </a:extLst>
          </p:cNvPr>
          <p:cNvSpPr txBox="1"/>
          <p:nvPr/>
        </p:nvSpPr>
        <p:spPr>
          <a:xfrm>
            <a:off x="0" y="2257539"/>
            <a:ext cx="2739853" cy="584775"/>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Sainte-</a:t>
            </a:r>
            <a:r>
              <a:rPr lang="de-DE" sz="3200" dirty="0" err="1">
                <a:solidFill>
                  <a:schemeClr val="tx2">
                    <a:lumMod val="75000"/>
                  </a:schemeClr>
                </a:solidFill>
                <a:latin typeface="Abadi" panose="020B0604020104020204" pitchFamily="34" charset="0"/>
              </a:rPr>
              <a:t>Laguë</a:t>
            </a:r>
            <a:endParaRPr lang="de-DE" sz="3200" dirty="0">
              <a:solidFill>
                <a:schemeClr val="tx2">
                  <a:lumMod val="75000"/>
                </a:schemeClr>
              </a:solidFill>
              <a:latin typeface="Abadi" panose="020B0604020104020204" pitchFamily="34" charset="0"/>
            </a:endParaRPr>
          </a:p>
        </p:txBody>
      </p:sp>
      <p:sp>
        <p:nvSpPr>
          <p:cNvPr id="7" name="Textfeld 6">
            <a:extLst>
              <a:ext uri="{FF2B5EF4-FFF2-40B4-BE49-F238E27FC236}">
                <a16:creationId xmlns:a16="http://schemas.microsoft.com/office/drawing/2014/main" id="{8BCC8AEC-219C-24A7-BAD9-74D5B90C5C63}"/>
              </a:ext>
            </a:extLst>
          </p:cNvPr>
          <p:cNvSpPr txBox="1"/>
          <p:nvPr/>
        </p:nvSpPr>
        <p:spPr>
          <a:xfrm>
            <a:off x="-227184" y="4531360"/>
            <a:ext cx="2739853" cy="584775"/>
          </a:xfrm>
          <a:prstGeom prst="rect">
            <a:avLst/>
          </a:prstGeom>
          <a:noFill/>
        </p:spPr>
        <p:txBody>
          <a:bodyPr wrap="square">
            <a:spAutoFit/>
          </a:bodyPr>
          <a:lstStyle/>
          <a:p>
            <a:pPr algn="ctr"/>
            <a:r>
              <a:rPr lang="de-DE" sz="3200" dirty="0" err="1">
                <a:solidFill>
                  <a:schemeClr val="tx2">
                    <a:lumMod val="75000"/>
                  </a:schemeClr>
                </a:solidFill>
                <a:latin typeface="Abadi" panose="020B0604020104020204" pitchFamily="34" charset="0"/>
              </a:rPr>
              <a:t>D‘Hondt</a:t>
            </a:r>
            <a:endParaRPr lang="de-DE" sz="3200" dirty="0">
              <a:solidFill>
                <a:schemeClr val="tx2">
                  <a:lumMod val="75000"/>
                </a:schemeClr>
              </a:solidFill>
              <a:latin typeface="Abadi" panose="020B0604020104020204" pitchFamily="34" charset="0"/>
            </a:endParaRPr>
          </a:p>
        </p:txBody>
      </p:sp>
      <p:sp>
        <p:nvSpPr>
          <p:cNvPr id="2" name="Textfeld 1">
            <a:extLst>
              <a:ext uri="{FF2B5EF4-FFF2-40B4-BE49-F238E27FC236}">
                <a16:creationId xmlns:a16="http://schemas.microsoft.com/office/drawing/2014/main" id="{D224732A-BFD8-B651-B6F7-FD884C91018C}"/>
              </a:ext>
            </a:extLst>
          </p:cNvPr>
          <p:cNvSpPr txBox="1"/>
          <p:nvPr/>
        </p:nvSpPr>
        <p:spPr>
          <a:xfrm>
            <a:off x="416560" y="6415529"/>
            <a:ext cx="142240" cy="369332"/>
          </a:xfrm>
          <a:prstGeom prst="rect">
            <a:avLst/>
          </a:prstGeom>
          <a:noFill/>
        </p:spPr>
        <p:txBody>
          <a:bodyPr wrap="square" rtlCol="0">
            <a:spAutoFit/>
          </a:bodyPr>
          <a:lstStyle/>
          <a:p>
            <a:r>
              <a:rPr lang="de-DE" dirty="0"/>
              <a:t> </a:t>
            </a:r>
          </a:p>
        </p:txBody>
      </p:sp>
      <p:sp>
        <p:nvSpPr>
          <p:cNvPr id="3" name="Textfeld 2">
            <a:extLst>
              <a:ext uri="{FF2B5EF4-FFF2-40B4-BE49-F238E27FC236}">
                <a16:creationId xmlns:a16="http://schemas.microsoft.com/office/drawing/2014/main" id="{1168887D-65BA-5C34-2634-4DA78A095AA9}"/>
              </a:ext>
            </a:extLst>
          </p:cNvPr>
          <p:cNvSpPr txBox="1"/>
          <p:nvPr/>
        </p:nvSpPr>
        <p:spPr>
          <a:xfrm>
            <a:off x="11816080" y="1198880"/>
            <a:ext cx="142240" cy="369332"/>
          </a:xfrm>
          <a:prstGeom prst="rect">
            <a:avLst/>
          </a:prstGeom>
          <a:noFill/>
        </p:spPr>
        <p:txBody>
          <a:bodyPr wrap="square" rtlCol="0">
            <a:spAutoFit/>
          </a:bodyPr>
          <a:lstStyle/>
          <a:p>
            <a:r>
              <a:rPr lang="de-DE" dirty="0"/>
              <a:t> </a:t>
            </a:r>
          </a:p>
        </p:txBody>
      </p:sp>
      <p:pic>
        <p:nvPicPr>
          <p:cNvPr id="14" name="Grafik 13" descr="Ein Bild, das Text, Screenshot, Schrift, Design enthält.&#10;&#10;Automatisch generierte Beschreibung">
            <a:extLst>
              <a:ext uri="{FF2B5EF4-FFF2-40B4-BE49-F238E27FC236}">
                <a16:creationId xmlns:a16="http://schemas.microsoft.com/office/drawing/2014/main" id="{47BE9C17-AE29-7FD4-BC40-23B826AA41D5}"/>
              </a:ext>
            </a:extLst>
          </p:cNvPr>
          <p:cNvPicPr>
            <a:picLocks noChangeAspect="1"/>
          </p:cNvPicPr>
          <p:nvPr/>
        </p:nvPicPr>
        <p:blipFill rotWithShape="1">
          <a:blip r:embed="rId2">
            <a:extLst>
              <a:ext uri="{28A0092B-C50C-407E-A947-70E740481C1C}">
                <a14:useLocalDpi xmlns:a14="http://schemas.microsoft.com/office/drawing/2010/main" val="0"/>
              </a:ext>
            </a:extLst>
          </a:blip>
          <a:srcRect l="8759" r="8240" b="5360"/>
          <a:stretch/>
        </p:blipFill>
        <p:spPr>
          <a:xfrm>
            <a:off x="7652975" y="3346490"/>
            <a:ext cx="4539025" cy="3432679"/>
          </a:xfrm>
          <a:prstGeom prst="rect">
            <a:avLst/>
          </a:prstGeom>
        </p:spPr>
      </p:pic>
    </p:spTree>
    <p:extLst>
      <p:ext uri="{BB962C8B-B14F-4D97-AF65-F5344CB8AC3E}">
        <p14:creationId xmlns:p14="http://schemas.microsoft.com/office/powerpoint/2010/main" val="1252131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68374655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feld 12">
            <a:extLst>
              <a:ext uri="{FF2B5EF4-FFF2-40B4-BE49-F238E27FC236}">
                <a16:creationId xmlns:a16="http://schemas.microsoft.com/office/drawing/2014/main" id="{589F06F5-B9D6-0E8B-416B-9B97F0F742FC}"/>
              </a:ext>
            </a:extLst>
          </p:cNvPr>
          <p:cNvSpPr txBox="1"/>
          <p:nvPr/>
        </p:nvSpPr>
        <p:spPr>
          <a:xfrm>
            <a:off x="4869313" y="738292"/>
            <a:ext cx="1843774" cy="830997"/>
          </a:xfrm>
          <a:prstGeom prst="rect">
            <a:avLst/>
          </a:prstGeom>
          <a:noFill/>
        </p:spPr>
        <p:txBody>
          <a:bodyPr wrap="none" rtlCol="0">
            <a:spAutoFit/>
          </a:bodyPr>
          <a:lstStyle/>
          <a:p>
            <a:r>
              <a:rPr lang="de-DE" sz="4800" b="1" dirty="0">
                <a:solidFill>
                  <a:srgbClr val="C00000"/>
                </a:solidFill>
              </a:rPr>
              <a:t>&gt; 50 %</a:t>
            </a:r>
          </a:p>
        </p:txBody>
      </p:sp>
      <p:pic>
        <p:nvPicPr>
          <p:cNvPr id="15" name="Grafik 14" descr="Trophäe mit einfarbiger Füllung">
            <a:extLst>
              <a:ext uri="{FF2B5EF4-FFF2-40B4-BE49-F238E27FC236}">
                <a16:creationId xmlns:a16="http://schemas.microsoft.com/office/drawing/2014/main" id="{5354C8D1-B5AF-D1D9-7067-1504B742C56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20160" y="717972"/>
            <a:ext cx="934720" cy="934720"/>
          </a:xfrm>
          <a:prstGeom prst="rect">
            <a:avLst/>
          </a:prstGeom>
        </p:spPr>
      </p:pic>
    </p:spTree>
    <p:extLst>
      <p:ext uri="{BB962C8B-B14F-4D97-AF65-F5344CB8AC3E}">
        <p14:creationId xmlns:p14="http://schemas.microsoft.com/office/powerpoint/2010/main" val="2645438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05437053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pic>
        <p:nvPicPr>
          <p:cNvPr id="4" name="Grafik 3" descr="Trophäe mit einfarbiger Füllung">
            <a:extLst>
              <a:ext uri="{FF2B5EF4-FFF2-40B4-BE49-F238E27FC236}">
                <a16:creationId xmlns:a16="http://schemas.microsoft.com/office/drawing/2014/main" id="{EB7D9A39-D67F-7206-29F1-B7E62332F94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27040" y="719666"/>
            <a:ext cx="934720" cy="934720"/>
          </a:xfrm>
          <a:prstGeom prst="rect">
            <a:avLst/>
          </a:prstGeom>
        </p:spPr>
      </p:pic>
    </p:spTree>
    <p:extLst>
      <p:ext uri="{BB962C8B-B14F-4D97-AF65-F5344CB8AC3E}">
        <p14:creationId xmlns:p14="http://schemas.microsoft.com/office/powerpoint/2010/main" val="387831615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299</Words>
  <Application>Microsoft Office PowerPoint</Application>
  <PresentationFormat>Breitbild</PresentationFormat>
  <Paragraphs>142</Paragraphs>
  <Slides>25</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25</vt:i4>
      </vt:variant>
    </vt:vector>
  </HeadingPairs>
  <TitlesOfParts>
    <vt:vector size="31" baseType="lpstr">
      <vt:lpstr>Abadi</vt:lpstr>
      <vt:lpstr>Arial</vt:lpstr>
      <vt:lpstr>Calibri</vt:lpstr>
      <vt:lpstr>Calibri Light</vt:lpstr>
      <vt:lpstr>Cambria Math</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Beatrice Wellmann</dc:creator>
  <cp:lastModifiedBy>Beatrice Wellmann</cp:lastModifiedBy>
  <cp:revision>10</cp:revision>
  <dcterms:created xsi:type="dcterms:W3CDTF">2023-05-30T09:18:03Z</dcterms:created>
  <dcterms:modified xsi:type="dcterms:W3CDTF">2023-06-05T11:48:56Z</dcterms:modified>
</cp:coreProperties>
</file>